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41"/>
  </p:notesMasterIdLst>
  <p:handoutMasterIdLst>
    <p:handoutMasterId r:id="rId42"/>
  </p:handoutMasterIdLst>
  <p:sldIdLst>
    <p:sldId id="256" r:id="rId2"/>
    <p:sldId id="273" r:id="rId3"/>
    <p:sldId id="258" r:id="rId4"/>
    <p:sldId id="260" r:id="rId5"/>
    <p:sldId id="262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266" r:id="rId15"/>
    <p:sldId id="303" r:id="rId16"/>
    <p:sldId id="268" r:id="rId17"/>
    <p:sldId id="257" r:id="rId18"/>
    <p:sldId id="305" r:id="rId19"/>
    <p:sldId id="270" r:id="rId20"/>
    <p:sldId id="308" r:id="rId21"/>
    <p:sldId id="309" r:id="rId22"/>
    <p:sldId id="311" r:id="rId23"/>
    <p:sldId id="310" r:id="rId24"/>
    <p:sldId id="312" r:id="rId25"/>
    <p:sldId id="313" r:id="rId26"/>
    <p:sldId id="314" r:id="rId27"/>
    <p:sldId id="315" r:id="rId28"/>
    <p:sldId id="316" r:id="rId29"/>
    <p:sldId id="317" r:id="rId30"/>
    <p:sldId id="318" r:id="rId31"/>
    <p:sldId id="319" r:id="rId32"/>
    <p:sldId id="320" r:id="rId33"/>
    <p:sldId id="321" r:id="rId34"/>
    <p:sldId id="322" r:id="rId35"/>
    <p:sldId id="323" r:id="rId36"/>
    <p:sldId id="304" r:id="rId37"/>
    <p:sldId id="263" r:id="rId38"/>
    <p:sldId id="276" r:id="rId39"/>
    <p:sldId id="274" r:id="rId40"/>
  </p:sldIdLst>
  <p:sldSz cx="9144000" cy="5143500" type="screen16x9"/>
  <p:notesSz cx="6858000" cy="9144000"/>
  <p:embeddedFontLst>
    <p:embeddedFont>
      <p:font typeface="Bree Serif" panose="020B0604020202020204" charset="0"/>
      <p:regular r:id="rId43"/>
    </p:embeddedFont>
    <p:embeddedFont>
      <p:font typeface="Impact" panose="020B0806030902050204" pitchFamily="34" charset="0"/>
      <p:regular r:id="rId44"/>
    </p:embeddedFont>
    <p:embeddedFont>
      <p:font typeface="Roboto Black" panose="02000000000000000000" pitchFamily="2" charset="0"/>
      <p:bold r:id="rId45"/>
      <p:boldItalic r:id="rId46"/>
    </p:embeddedFont>
    <p:embeddedFont>
      <p:font typeface="Roboto Light" panose="02000000000000000000" pitchFamily="2" charset="0"/>
      <p:regular r:id="rId47"/>
      <p:bold r:id="rId48"/>
      <p:italic r:id="rId49"/>
      <p:boldItalic r:id="rId50"/>
    </p:embeddedFont>
    <p:embeddedFont>
      <p:font typeface="Roboto Mono Thin" panose="020B0604020202020204" charset="0"/>
      <p:regular r:id="rId51"/>
      <p:bold r:id="rId52"/>
      <p:italic r:id="rId53"/>
      <p:boldItalic r:id="rId54"/>
    </p:embeddedFont>
    <p:embeddedFont>
      <p:font typeface="Roboto Thin" panose="02000000000000000000" pitchFamily="2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1B2F"/>
    <a:srgbClr val="041B2D"/>
    <a:srgbClr val="041B2E"/>
    <a:srgbClr val="041C30"/>
    <a:srgbClr val="FFB2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2ACF8B5-D45D-4C81-9635-58055E46B13A}">
  <a:tblStyle styleId="{22ACF8B5-D45D-4C81-9635-58055E46B1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8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2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0E847C6-6761-4402-8713-DA50E079A06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EA1AB1-6C2F-4229-8E55-5D16C5A3204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2FE26-345E-49CF-B7A4-C8881897EA07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70D6A-43E4-468C-95FD-0C90BC9D8C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779E2-DC1B-40E2-B2F4-2175DA2E9D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C120AA-2FC1-4181-9590-DA1999151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542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7037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17450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0745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4556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56143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7960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95440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60083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2431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45697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0910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8026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2583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52673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1462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9411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46572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93553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31642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28495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4034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6089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85879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5d5c1b5eee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5d5c1b5eee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dc4e38d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dc4e38d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011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538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49807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0068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Black"/>
              <a:buNone/>
              <a:defRPr sz="30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TITLE_1_1_2_1_1_1">
    <p:bg>
      <p:bgPr>
        <a:solidFill>
          <a:schemeClr val="accen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marL="914400" lvl="1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marL="1371600" lvl="2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marL="1828800" lvl="3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marL="2286000" lvl="4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marL="2743200" lvl="5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marL="3200400" lvl="6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marL="3657600" lvl="7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marL="4114800" lvl="8" indent="-2794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sz="3000" b="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oboto Black"/>
              <a:buNone/>
              <a:defRPr sz="24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sz="12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Roboto Black"/>
              <a:buNone/>
              <a:defRPr sz="36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200"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200"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200"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200"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200"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200"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200"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 Thin"/>
              <a:buNone/>
              <a:defRPr sz="1200"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"/>
              <a:buFont typeface="Roboto Black"/>
              <a:buNone/>
              <a:defRPr sz="1000" b="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None/>
              <a:defRPr sz="9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Roboto Black"/>
              <a:buNone/>
              <a:defRPr sz="900" b="0">
                <a:solidFill>
                  <a:schemeClr val="lt2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Black"/>
              <a:buNone/>
              <a:defRPr sz="28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●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●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●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Char char="○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Light"/>
              <a:buChar char="■"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0" r:id="rId9"/>
    <p:sldLayoutId id="2147483662" r:id="rId10"/>
    <p:sldLayoutId id="2147483663" r:id="rId11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dishproject.com/students-complaints-management-system/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policy.usq.edu.au/documents/141630PL/" TargetMode="External"/><Relationship Id="rId5" Type="http://schemas.openxmlformats.org/officeDocument/2006/relationships/hyperlink" Target="https://www.waterintegritynetwork.net/2015/12/03/customer-complaint-managementmanagement/" TargetMode="External"/><Relationship Id="rId4" Type="http://schemas.openxmlformats.org/officeDocument/2006/relationships/hyperlink" Target="https://www.waterintegritynetwork.net/2015/12/03/customer-complaint.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dn.ac.lk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U-CARE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The University Care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Group - 01</a:t>
            </a:r>
            <a:endParaRPr dirty="0"/>
          </a:p>
        </p:txBody>
      </p:sp>
      <p:sp>
        <p:nvSpPr>
          <p:cNvPr id="111" name="Google Shape;111;p22"/>
          <p:cNvSpPr/>
          <p:nvPr/>
        </p:nvSpPr>
        <p:spPr>
          <a:xfrm>
            <a:off x="414857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538021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546885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553455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528853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1683739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194658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356482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294136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380283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834124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390406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390406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390406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390406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390406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390406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390406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390406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196798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196798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196798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401866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247072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369581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699656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193434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451531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1167247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429525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524879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265256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582030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313085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1202399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548869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522381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523809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566950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611676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581265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526866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615048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553301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610124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478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16725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112858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131191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262611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1999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250902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1080913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1541401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991387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1022053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931928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1400358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17005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324087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429525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487289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1416339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1511071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1511071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1511071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586921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324852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339369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817304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1420922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584627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817304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207951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275953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1061813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535576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653802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1477454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8356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1477454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511891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207845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552951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592686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559873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578515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568888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577752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556053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556053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568277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581572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597922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138730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1494251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695073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84329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979294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1220732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92212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210245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571180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5E699D-E9FC-4ED1-976F-5BE94049D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675" y="2692576"/>
            <a:ext cx="384048" cy="384048"/>
          </a:xfrm>
          <a:prstGeom prst="rect">
            <a:avLst/>
          </a:prstGeom>
        </p:spPr>
      </p:pic>
      <p:pic>
        <p:nvPicPr>
          <p:cNvPr id="214" name="Picture 213">
            <a:extLst>
              <a:ext uri="{FF2B5EF4-FFF2-40B4-BE49-F238E27FC236}">
                <a16:creationId xmlns:a16="http://schemas.microsoft.com/office/drawing/2014/main" id="{92EA7C30-6575-4CF2-82A9-FF98AF4B3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3102" y="2814382"/>
            <a:ext cx="621792" cy="6217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National Consumer Helpline</a:t>
            </a:r>
            <a:endParaRPr dirty="0"/>
          </a:p>
        </p:txBody>
      </p:sp>
      <p:cxnSp>
        <p:nvCxnSpPr>
          <p:cNvPr id="407" name="Google Shape;407;p28"/>
          <p:cNvCxnSpPr>
            <a:cxnSpLocks/>
          </p:cNvCxnSpPr>
          <p:nvPr/>
        </p:nvCxnSpPr>
        <p:spPr>
          <a:xfrm>
            <a:off x="-224790" y="1197575"/>
            <a:ext cx="617243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9" name="Google Shape;419;p28"/>
          <p:cNvSpPr/>
          <p:nvPr/>
        </p:nvSpPr>
        <p:spPr>
          <a:xfrm>
            <a:off x="4753012" y="2716091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4881374" y="2848248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21" name="Google Shape;421;p28"/>
          <p:cNvSpPr/>
          <p:nvPr/>
        </p:nvSpPr>
        <p:spPr>
          <a:xfrm>
            <a:off x="4512186" y="4477921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22" name="Google Shape;422;p28"/>
          <p:cNvSpPr/>
          <p:nvPr/>
        </p:nvSpPr>
        <p:spPr>
          <a:xfrm>
            <a:off x="4881374" y="2848248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8"/>
          <p:cNvSpPr/>
          <p:nvPr/>
        </p:nvSpPr>
        <p:spPr>
          <a:xfrm>
            <a:off x="5019891" y="3049049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8"/>
          <p:cNvSpPr/>
          <p:nvPr/>
        </p:nvSpPr>
        <p:spPr>
          <a:xfrm>
            <a:off x="5097415" y="3140554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8"/>
          <p:cNvSpPr/>
          <p:nvPr/>
        </p:nvSpPr>
        <p:spPr>
          <a:xfrm>
            <a:off x="5377001" y="3842068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8"/>
          <p:cNvSpPr/>
          <p:nvPr/>
        </p:nvSpPr>
        <p:spPr>
          <a:xfrm>
            <a:off x="5436734" y="3917042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7" name="Google Shape;427;p28"/>
          <p:cNvSpPr/>
          <p:nvPr/>
        </p:nvSpPr>
        <p:spPr>
          <a:xfrm>
            <a:off x="5436734" y="4017442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8" name="Google Shape;428;p28"/>
          <p:cNvSpPr/>
          <p:nvPr/>
        </p:nvSpPr>
        <p:spPr>
          <a:xfrm>
            <a:off x="5056748" y="3842068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8"/>
          <p:cNvSpPr/>
          <p:nvPr/>
        </p:nvSpPr>
        <p:spPr>
          <a:xfrm>
            <a:off x="5119017" y="3951212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8"/>
          <p:cNvSpPr/>
          <p:nvPr/>
        </p:nvSpPr>
        <p:spPr>
          <a:xfrm>
            <a:off x="5560011" y="3599340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5560011" y="3407434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6264074" y="3408709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8"/>
          <p:cNvSpPr/>
          <p:nvPr/>
        </p:nvSpPr>
        <p:spPr>
          <a:xfrm>
            <a:off x="6455965" y="3488768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8"/>
          <p:cNvSpPr/>
          <p:nvPr/>
        </p:nvSpPr>
        <p:spPr>
          <a:xfrm>
            <a:off x="6544920" y="3521815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6781303" y="3670503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6" name="Google Shape;436;p28"/>
          <p:cNvSpPr/>
          <p:nvPr/>
        </p:nvSpPr>
        <p:spPr>
          <a:xfrm>
            <a:off x="6734290" y="1673984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8"/>
          <p:cNvSpPr/>
          <p:nvPr/>
        </p:nvSpPr>
        <p:spPr>
          <a:xfrm>
            <a:off x="6852482" y="1817587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8"/>
          <p:cNvSpPr/>
          <p:nvPr/>
        </p:nvSpPr>
        <p:spPr>
          <a:xfrm>
            <a:off x="7390051" y="3393453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7453594" y="2037439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6983379" y="2139115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8"/>
          <p:cNvSpPr/>
          <p:nvPr/>
        </p:nvSpPr>
        <p:spPr>
          <a:xfrm>
            <a:off x="7101570" y="2547062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5857;p53">
            <a:extLst>
              <a:ext uri="{FF2B5EF4-FFF2-40B4-BE49-F238E27FC236}">
                <a16:creationId xmlns:a16="http://schemas.microsoft.com/office/drawing/2014/main" id="{58FF7EFC-DB49-45CD-A2F3-A7A656100458}"/>
              </a:ext>
            </a:extLst>
          </p:cNvPr>
          <p:cNvGrpSpPr/>
          <p:nvPr/>
        </p:nvGrpSpPr>
        <p:grpSpPr>
          <a:xfrm flipV="1">
            <a:off x="946526" y="4379095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87" name="Google Shape;5862;p53">
              <a:extLst>
                <a:ext uri="{FF2B5EF4-FFF2-40B4-BE49-F238E27FC236}">
                  <a16:creationId xmlns:a16="http://schemas.microsoft.com/office/drawing/2014/main" id="{0A6A10EB-C250-460E-A270-D23319CDD9E7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" name="Google Shape;5863;p53">
              <a:extLst>
                <a:ext uri="{FF2B5EF4-FFF2-40B4-BE49-F238E27FC236}">
                  <a16:creationId xmlns:a16="http://schemas.microsoft.com/office/drawing/2014/main" id="{63DA9E4E-D2C1-472A-BB88-1999BF483DBD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8" name="Google Shape;297;p26">
            <a:extLst>
              <a:ext uri="{FF2B5EF4-FFF2-40B4-BE49-F238E27FC236}">
                <a16:creationId xmlns:a16="http://schemas.microsoft.com/office/drawing/2014/main" id="{FFB1AB83-AD93-48EA-BE42-27B68AD5CB39}"/>
              </a:ext>
            </a:extLst>
          </p:cNvPr>
          <p:cNvSpPr txBox="1">
            <a:spLocks/>
          </p:cNvSpPr>
          <p:nvPr/>
        </p:nvSpPr>
        <p:spPr>
          <a:xfrm>
            <a:off x="1214225" y="1188044"/>
            <a:ext cx="6996806" cy="473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This mobile app is an alternate way to register consumer related grievances in the portal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82A791D-BF3D-43A5-98A7-9B794EF37C0D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2017/ICT/86</a:t>
            </a:r>
          </a:p>
        </p:txBody>
      </p:sp>
      <p:sp>
        <p:nvSpPr>
          <p:cNvPr id="46" name="Google Shape;400;p28">
            <a:extLst>
              <a:ext uri="{FF2B5EF4-FFF2-40B4-BE49-F238E27FC236}">
                <a16:creationId xmlns:a16="http://schemas.microsoft.com/office/drawing/2014/main" id="{8280F56C-4FC6-46A7-ACAE-C845862620E9}"/>
              </a:ext>
            </a:extLst>
          </p:cNvPr>
          <p:cNvSpPr/>
          <p:nvPr/>
        </p:nvSpPr>
        <p:spPr>
          <a:xfrm>
            <a:off x="1336225" y="3304888"/>
            <a:ext cx="3131782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7" name="Google Shape;401;p28">
            <a:extLst>
              <a:ext uri="{FF2B5EF4-FFF2-40B4-BE49-F238E27FC236}">
                <a16:creationId xmlns:a16="http://schemas.microsoft.com/office/drawing/2014/main" id="{6F2E90E0-1E5D-40DE-AF6D-EE5B828A7A9F}"/>
              </a:ext>
            </a:extLst>
          </p:cNvPr>
          <p:cNvSpPr/>
          <p:nvPr/>
        </p:nvSpPr>
        <p:spPr>
          <a:xfrm>
            <a:off x="1336224" y="2603538"/>
            <a:ext cx="3131783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8" name="Google Shape;402;p28">
            <a:extLst>
              <a:ext uri="{FF2B5EF4-FFF2-40B4-BE49-F238E27FC236}">
                <a16:creationId xmlns:a16="http://schemas.microsoft.com/office/drawing/2014/main" id="{C7864942-E5BA-4E2B-8208-A9C63AED4099}"/>
              </a:ext>
            </a:extLst>
          </p:cNvPr>
          <p:cNvSpPr/>
          <p:nvPr/>
        </p:nvSpPr>
        <p:spPr>
          <a:xfrm>
            <a:off x="1336225" y="1902188"/>
            <a:ext cx="3131784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9" name="Google Shape;404;p28">
            <a:extLst>
              <a:ext uri="{FF2B5EF4-FFF2-40B4-BE49-F238E27FC236}">
                <a16:creationId xmlns:a16="http://schemas.microsoft.com/office/drawing/2014/main" id="{15B4D147-29D4-462E-AB13-D5A03265DFF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343607" y="2125995"/>
            <a:ext cx="3162518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>
                <a:solidFill>
                  <a:schemeClr val="dk1"/>
                </a:solidFill>
              </a:rPr>
            </a:br>
            <a:r>
              <a:rPr lang="en-US" sz="900" dirty="0">
                <a:solidFill>
                  <a:srgbClr val="041B2E"/>
                </a:solidFill>
              </a:rPr>
              <a:t>Consumer awareness material under the link</a:t>
            </a:r>
            <a:br>
              <a:rPr lang="en-US" sz="900" dirty="0">
                <a:solidFill>
                  <a:srgbClr val="041B2E"/>
                </a:solidFill>
              </a:rPr>
            </a:br>
            <a:r>
              <a:rPr lang="en-US" sz="900" dirty="0">
                <a:solidFill>
                  <a:srgbClr val="041B2E"/>
                </a:solidFill>
              </a:rPr>
              <a:t>Consumer Knowledge Base.</a:t>
            </a:r>
            <a:endParaRPr sz="900" dirty="0">
              <a:solidFill>
                <a:srgbClr val="041B2E"/>
              </a:solidFill>
            </a:endParaRPr>
          </a:p>
        </p:txBody>
      </p:sp>
      <p:sp>
        <p:nvSpPr>
          <p:cNvPr id="50" name="Google Shape;405;p28">
            <a:extLst>
              <a:ext uri="{FF2B5EF4-FFF2-40B4-BE49-F238E27FC236}">
                <a16:creationId xmlns:a16="http://schemas.microsoft.com/office/drawing/2014/main" id="{B5B78F83-5B22-479E-9BB5-E54D691C618B}"/>
              </a:ext>
            </a:extLst>
          </p:cNvPr>
          <p:cNvSpPr txBox="1">
            <a:spLocks noGrp="1"/>
          </p:cNvSpPr>
          <p:nvPr>
            <p:ph type="ctrTitle" idx="2"/>
          </p:nvPr>
        </p:nvSpPr>
        <p:spPr>
          <a:xfrm>
            <a:off x="1343606" y="3530270"/>
            <a:ext cx="2923557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D"/>
                </a:solidFill>
              </a:rPr>
              <a:t>Various useful sites are linked under important Links.</a:t>
            </a:r>
            <a:endParaRPr sz="900" dirty="0">
              <a:solidFill>
                <a:srgbClr val="041B2D"/>
              </a:solidFill>
            </a:endParaRPr>
          </a:p>
        </p:txBody>
      </p:sp>
      <p:sp>
        <p:nvSpPr>
          <p:cNvPr id="51" name="Google Shape;406;p28">
            <a:extLst>
              <a:ext uri="{FF2B5EF4-FFF2-40B4-BE49-F238E27FC236}">
                <a16:creationId xmlns:a16="http://schemas.microsoft.com/office/drawing/2014/main" id="{26E6C6CF-56EB-4CAF-90DB-459043BE01C2}"/>
              </a:ext>
            </a:extLst>
          </p:cNvPr>
          <p:cNvSpPr txBox="1">
            <a:spLocks noGrp="1"/>
          </p:cNvSpPr>
          <p:nvPr>
            <p:ph type="ctrTitle" idx="3"/>
          </p:nvPr>
        </p:nvSpPr>
        <p:spPr>
          <a:xfrm>
            <a:off x="1343607" y="2832109"/>
            <a:ext cx="2948194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F"/>
                </a:solidFill>
              </a:rPr>
              <a:t>Addresses of Various Consumer are also available under the link consumer Forum Contact Details.</a:t>
            </a:r>
            <a:endParaRPr sz="900" dirty="0">
              <a:solidFill>
                <a:srgbClr val="041B2F"/>
              </a:solidFill>
            </a:endParaRPr>
          </a:p>
        </p:txBody>
      </p:sp>
      <p:sp>
        <p:nvSpPr>
          <p:cNvPr id="52" name="Google Shape;408;p28">
            <a:extLst>
              <a:ext uri="{FF2B5EF4-FFF2-40B4-BE49-F238E27FC236}">
                <a16:creationId xmlns:a16="http://schemas.microsoft.com/office/drawing/2014/main" id="{3565F40D-5437-44A3-9374-45C30EC42C66}"/>
              </a:ext>
            </a:extLst>
          </p:cNvPr>
          <p:cNvSpPr/>
          <p:nvPr/>
        </p:nvSpPr>
        <p:spPr>
          <a:xfrm>
            <a:off x="819925" y="18807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53" name="Google Shape;409;p28">
            <a:extLst>
              <a:ext uri="{FF2B5EF4-FFF2-40B4-BE49-F238E27FC236}">
                <a16:creationId xmlns:a16="http://schemas.microsoft.com/office/drawing/2014/main" id="{8F3E2EDD-F0C8-4A77-81A7-0791A4E8FC92}"/>
              </a:ext>
            </a:extLst>
          </p:cNvPr>
          <p:cNvSpPr/>
          <p:nvPr/>
        </p:nvSpPr>
        <p:spPr>
          <a:xfrm>
            <a:off x="819925" y="258208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55" name="Google Shape;411;p28">
            <a:extLst>
              <a:ext uri="{FF2B5EF4-FFF2-40B4-BE49-F238E27FC236}">
                <a16:creationId xmlns:a16="http://schemas.microsoft.com/office/drawing/2014/main" id="{56F88F61-5066-475F-89FF-6FD982684392}"/>
              </a:ext>
            </a:extLst>
          </p:cNvPr>
          <p:cNvSpPr/>
          <p:nvPr/>
        </p:nvSpPr>
        <p:spPr>
          <a:xfrm>
            <a:off x="819925" y="32834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56" name="Google Shape;400;p28">
            <a:extLst>
              <a:ext uri="{FF2B5EF4-FFF2-40B4-BE49-F238E27FC236}">
                <a16:creationId xmlns:a16="http://schemas.microsoft.com/office/drawing/2014/main" id="{E6E69738-7D1F-432C-8FCF-28645DA392D2}"/>
              </a:ext>
            </a:extLst>
          </p:cNvPr>
          <p:cNvSpPr/>
          <p:nvPr/>
        </p:nvSpPr>
        <p:spPr>
          <a:xfrm>
            <a:off x="1333451" y="4020455"/>
            <a:ext cx="313178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57" name="Google Shape;405;p28">
            <a:extLst>
              <a:ext uri="{FF2B5EF4-FFF2-40B4-BE49-F238E27FC236}">
                <a16:creationId xmlns:a16="http://schemas.microsoft.com/office/drawing/2014/main" id="{C889BA0E-05A4-430A-92E8-AC839BA91C66}"/>
              </a:ext>
            </a:extLst>
          </p:cNvPr>
          <p:cNvSpPr txBox="1">
            <a:spLocks/>
          </p:cNvSpPr>
          <p:nvPr/>
        </p:nvSpPr>
        <p:spPr>
          <a:xfrm>
            <a:off x="1343605" y="4249017"/>
            <a:ext cx="2923557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900" dirty="0">
                <a:solidFill>
                  <a:srgbClr val="041B2E"/>
                </a:solidFill>
              </a:rPr>
              <a:t>Contents of links to sites outside this web portal are not the responsibility of the Department.</a:t>
            </a:r>
          </a:p>
        </p:txBody>
      </p:sp>
      <p:sp>
        <p:nvSpPr>
          <p:cNvPr id="61" name="Google Shape;411;p28">
            <a:extLst>
              <a:ext uri="{FF2B5EF4-FFF2-40B4-BE49-F238E27FC236}">
                <a16:creationId xmlns:a16="http://schemas.microsoft.com/office/drawing/2014/main" id="{BBB302EB-D843-4777-97DD-FE414160DE5C}"/>
              </a:ext>
            </a:extLst>
          </p:cNvPr>
          <p:cNvSpPr/>
          <p:nvPr/>
        </p:nvSpPr>
        <p:spPr>
          <a:xfrm>
            <a:off x="817152" y="399900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62" name="Google Shape;5857;p53">
            <a:extLst>
              <a:ext uri="{FF2B5EF4-FFF2-40B4-BE49-F238E27FC236}">
                <a16:creationId xmlns:a16="http://schemas.microsoft.com/office/drawing/2014/main" id="{57999ADC-F8C4-4FFE-A74A-41A68CCF78EC}"/>
              </a:ext>
            </a:extLst>
          </p:cNvPr>
          <p:cNvGrpSpPr/>
          <p:nvPr/>
        </p:nvGrpSpPr>
        <p:grpSpPr>
          <a:xfrm>
            <a:off x="942429" y="1985609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63" name="Google Shape;5862;p53">
              <a:extLst>
                <a:ext uri="{FF2B5EF4-FFF2-40B4-BE49-F238E27FC236}">
                  <a16:creationId xmlns:a16="http://schemas.microsoft.com/office/drawing/2014/main" id="{256EF078-061B-4663-866C-61BD8FE4A403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" name="Google Shape;5863;p53">
              <a:extLst>
                <a:ext uri="{FF2B5EF4-FFF2-40B4-BE49-F238E27FC236}">
                  <a16:creationId xmlns:a16="http://schemas.microsoft.com/office/drawing/2014/main" id="{15CB7854-1D63-4AB1-A435-66CA2939E825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" name="Google Shape;5857;p53">
            <a:extLst>
              <a:ext uri="{FF2B5EF4-FFF2-40B4-BE49-F238E27FC236}">
                <a16:creationId xmlns:a16="http://schemas.microsoft.com/office/drawing/2014/main" id="{8DF3F881-1CEC-43FB-9623-9BBDB901BC82}"/>
              </a:ext>
            </a:extLst>
          </p:cNvPr>
          <p:cNvGrpSpPr/>
          <p:nvPr/>
        </p:nvGrpSpPr>
        <p:grpSpPr>
          <a:xfrm flipV="1">
            <a:off x="946526" y="4117653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72" name="Google Shape;5862;p53">
              <a:extLst>
                <a:ext uri="{FF2B5EF4-FFF2-40B4-BE49-F238E27FC236}">
                  <a16:creationId xmlns:a16="http://schemas.microsoft.com/office/drawing/2014/main" id="{CE60902B-8C51-4CF9-929A-968C579AA622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" name="Google Shape;5863;p53">
              <a:extLst>
                <a:ext uri="{FF2B5EF4-FFF2-40B4-BE49-F238E27FC236}">
                  <a16:creationId xmlns:a16="http://schemas.microsoft.com/office/drawing/2014/main" id="{B2B137C1-20A7-4E29-BD6E-08F0B186E038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" name="Google Shape;5857;p53">
            <a:extLst>
              <a:ext uri="{FF2B5EF4-FFF2-40B4-BE49-F238E27FC236}">
                <a16:creationId xmlns:a16="http://schemas.microsoft.com/office/drawing/2014/main" id="{36CA5271-BF69-4FCE-B778-110A5E52116C}"/>
              </a:ext>
            </a:extLst>
          </p:cNvPr>
          <p:cNvGrpSpPr/>
          <p:nvPr/>
        </p:nvGrpSpPr>
        <p:grpSpPr>
          <a:xfrm>
            <a:off x="942429" y="2703103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75" name="Google Shape;5862;p53">
              <a:extLst>
                <a:ext uri="{FF2B5EF4-FFF2-40B4-BE49-F238E27FC236}">
                  <a16:creationId xmlns:a16="http://schemas.microsoft.com/office/drawing/2014/main" id="{14B6EE75-97D9-4CC6-9A43-1F60566384CA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" name="Google Shape;5863;p53">
              <a:extLst>
                <a:ext uri="{FF2B5EF4-FFF2-40B4-BE49-F238E27FC236}">
                  <a16:creationId xmlns:a16="http://schemas.microsoft.com/office/drawing/2014/main" id="{850A1E24-0B1F-4345-B159-01E6AD682159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7" name="Google Shape;5857;p53">
            <a:extLst>
              <a:ext uri="{FF2B5EF4-FFF2-40B4-BE49-F238E27FC236}">
                <a16:creationId xmlns:a16="http://schemas.microsoft.com/office/drawing/2014/main" id="{1E1C8FCD-F461-4F03-A4ED-7CA21955BF51}"/>
              </a:ext>
            </a:extLst>
          </p:cNvPr>
          <p:cNvGrpSpPr/>
          <p:nvPr/>
        </p:nvGrpSpPr>
        <p:grpSpPr>
          <a:xfrm>
            <a:off x="953749" y="3382241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78" name="Google Shape;5862;p53">
              <a:extLst>
                <a:ext uri="{FF2B5EF4-FFF2-40B4-BE49-F238E27FC236}">
                  <a16:creationId xmlns:a16="http://schemas.microsoft.com/office/drawing/2014/main" id="{9BC6392D-F69D-427D-A9CD-0AD3A48048E3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9" name="Google Shape;5863;p53">
              <a:extLst>
                <a:ext uri="{FF2B5EF4-FFF2-40B4-BE49-F238E27FC236}">
                  <a16:creationId xmlns:a16="http://schemas.microsoft.com/office/drawing/2014/main" id="{FD710B64-77A4-4299-993D-A0F3A5C93AA7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1675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WAFAQI MOHTASIB CMIS</a:t>
            </a:r>
            <a:endParaRPr dirty="0"/>
          </a:p>
        </p:txBody>
      </p:sp>
      <p:cxnSp>
        <p:nvCxnSpPr>
          <p:cNvPr id="407" name="Google Shape;407;p28"/>
          <p:cNvCxnSpPr>
            <a:cxnSpLocks/>
          </p:cNvCxnSpPr>
          <p:nvPr/>
        </p:nvCxnSpPr>
        <p:spPr>
          <a:xfrm>
            <a:off x="-209550" y="1197575"/>
            <a:ext cx="5854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9" name="Google Shape;419;p28"/>
          <p:cNvSpPr/>
          <p:nvPr/>
        </p:nvSpPr>
        <p:spPr>
          <a:xfrm>
            <a:off x="4753012" y="2567790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4881374" y="2699947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21" name="Google Shape;421;p28"/>
          <p:cNvSpPr/>
          <p:nvPr/>
        </p:nvSpPr>
        <p:spPr>
          <a:xfrm>
            <a:off x="4512186" y="4294895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22" name="Google Shape;422;p28"/>
          <p:cNvSpPr/>
          <p:nvPr/>
        </p:nvSpPr>
        <p:spPr>
          <a:xfrm>
            <a:off x="4881374" y="2699947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8"/>
          <p:cNvSpPr/>
          <p:nvPr/>
        </p:nvSpPr>
        <p:spPr>
          <a:xfrm>
            <a:off x="5019891" y="2900748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8"/>
          <p:cNvSpPr/>
          <p:nvPr/>
        </p:nvSpPr>
        <p:spPr>
          <a:xfrm>
            <a:off x="5097415" y="2992253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8"/>
          <p:cNvSpPr/>
          <p:nvPr/>
        </p:nvSpPr>
        <p:spPr>
          <a:xfrm>
            <a:off x="5377001" y="3693767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8"/>
          <p:cNvSpPr/>
          <p:nvPr/>
        </p:nvSpPr>
        <p:spPr>
          <a:xfrm>
            <a:off x="5436734" y="3768741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7" name="Google Shape;427;p28"/>
          <p:cNvSpPr/>
          <p:nvPr/>
        </p:nvSpPr>
        <p:spPr>
          <a:xfrm>
            <a:off x="5436734" y="3869141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8" name="Google Shape;428;p28"/>
          <p:cNvSpPr/>
          <p:nvPr/>
        </p:nvSpPr>
        <p:spPr>
          <a:xfrm>
            <a:off x="5056748" y="3693767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8"/>
          <p:cNvSpPr/>
          <p:nvPr/>
        </p:nvSpPr>
        <p:spPr>
          <a:xfrm>
            <a:off x="5119017" y="3802911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8"/>
          <p:cNvSpPr/>
          <p:nvPr/>
        </p:nvSpPr>
        <p:spPr>
          <a:xfrm>
            <a:off x="5560011" y="3451039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5560011" y="3259133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6264074" y="3260408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8"/>
          <p:cNvSpPr/>
          <p:nvPr/>
        </p:nvSpPr>
        <p:spPr>
          <a:xfrm>
            <a:off x="6455965" y="3340467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8"/>
          <p:cNvSpPr/>
          <p:nvPr/>
        </p:nvSpPr>
        <p:spPr>
          <a:xfrm>
            <a:off x="6544920" y="3373514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6781303" y="3522202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6" name="Google Shape;436;p28"/>
          <p:cNvSpPr/>
          <p:nvPr/>
        </p:nvSpPr>
        <p:spPr>
          <a:xfrm>
            <a:off x="6734290" y="1525683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8"/>
          <p:cNvSpPr/>
          <p:nvPr/>
        </p:nvSpPr>
        <p:spPr>
          <a:xfrm>
            <a:off x="6852482" y="1669286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8"/>
          <p:cNvSpPr/>
          <p:nvPr/>
        </p:nvSpPr>
        <p:spPr>
          <a:xfrm>
            <a:off x="7390051" y="3245152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7453594" y="1889138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6983379" y="1990814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8"/>
          <p:cNvSpPr/>
          <p:nvPr/>
        </p:nvSpPr>
        <p:spPr>
          <a:xfrm>
            <a:off x="7101570" y="2398761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297;p26">
            <a:extLst>
              <a:ext uri="{FF2B5EF4-FFF2-40B4-BE49-F238E27FC236}">
                <a16:creationId xmlns:a16="http://schemas.microsoft.com/office/drawing/2014/main" id="{14497DE9-3BC9-4EA0-87FC-54619EE7A429}"/>
              </a:ext>
            </a:extLst>
          </p:cNvPr>
          <p:cNvSpPr txBox="1">
            <a:spLocks/>
          </p:cNvSpPr>
          <p:nvPr/>
        </p:nvSpPr>
        <p:spPr>
          <a:xfrm>
            <a:off x="1214225" y="1188044"/>
            <a:ext cx="6996806" cy="473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App allows to lodge their complaints against </a:t>
            </a:r>
            <a:r>
              <a:rPr lang="en-US" sz="1100" dirty="0" err="1">
                <a:solidFill>
                  <a:schemeClr val="bg1"/>
                </a:solidFill>
              </a:rPr>
              <a:t>pak.</a:t>
            </a:r>
            <a:r>
              <a:rPr lang="en-US" sz="1100" dirty="0">
                <a:solidFill>
                  <a:schemeClr val="bg1"/>
                </a:solidFill>
              </a:rPr>
              <a:t> Federal government agencies.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D3E84B0-BFBF-431F-923E-E06C42D9EF0A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2017/ICT/86</a:t>
            </a:r>
          </a:p>
        </p:txBody>
      </p:sp>
      <p:sp>
        <p:nvSpPr>
          <p:cNvPr id="45" name="Google Shape;400;p28">
            <a:extLst>
              <a:ext uri="{FF2B5EF4-FFF2-40B4-BE49-F238E27FC236}">
                <a16:creationId xmlns:a16="http://schemas.microsoft.com/office/drawing/2014/main" id="{DB2D9732-B484-4EDD-9069-91EDF3A5278E}"/>
              </a:ext>
            </a:extLst>
          </p:cNvPr>
          <p:cNvSpPr/>
          <p:nvPr/>
        </p:nvSpPr>
        <p:spPr>
          <a:xfrm>
            <a:off x="1336225" y="3180393"/>
            <a:ext cx="3131782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6" name="Google Shape;401;p28">
            <a:extLst>
              <a:ext uri="{FF2B5EF4-FFF2-40B4-BE49-F238E27FC236}">
                <a16:creationId xmlns:a16="http://schemas.microsoft.com/office/drawing/2014/main" id="{6C34A83F-6A82-48E0-B38E-1F5B1451169C}"/>
              </a:ext>
            </a:extLst>
          </p:cNvPr>
          <p:cNvSpPr/>
          <p:nvPr/>
        </p:nvSpPr>
        <p:spPr>
          <a:xfrm>
            <a:off x="1336224" y="2479043"/>
            <a:ext cx="3131783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7" name="Google Shape;402;p28">
            <a:extLst>
              <a:ext uri="{FF2B5EF4-FFF2-40B4-BE49-F238E27FC236}">
                <a16:creationId xmlns:a16="http://schemas.microsoft.com/office/drawing/2014/main" id="{D129252A-63A4-45BA-89A7-6D60ACB4FA92}"/>
              </a:ext>
            </a:extLst>
          </p:cNvPr>
          <p:cNvSpPr/>
          <p:nvPr/>
        </p:nvSpPr>
        <p:spPr>
          <a:xfrm>
            <a:off x="1336225" y="1777693"/>
            <a:ext cx="3131784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8" name="Google Shape;404;p28">
            <a:extLst>
              <a:ext uri="{FF2B5EF4-FFF2-40B4-BE49-F238E27FC236}">
                <a16:creationId xmlns:a16="http://schemas.microsoft.com/office/drawing/2014/main" id="{D580EBAA-6837-4A70-8BE7-D1E14402302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343607" y="1943626"/>
            <a:ext cx="3162518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>
                <a:solidFill>
                  <a:schemeClr val="dk1"/>
                </a:solidFill>
              </a:rPr>
            </a:br>
            <a:r>
              <a:rPr lang="en-US" sz="900" dirty="0">
                <a:solidFill>
                  <a:srgbClr val="041B2E"/>
                </a:solidFill>
              </a:rPr>
              <a:t>The status of your case show at each stage.</a:t>
            </a:r>
            <a:endParaRPr sz="900" dirty="0">
              <a:solidFill>
                <a:srgbClr val="041B2E"/>
              </a:solidFill>
            </a:endParaRPr>
          </a:p>
        </p:txBody>
      </p:sp>
      <p:sp>
        <p:nvSpPr>
          <p:cNvPr id="49" name="Google Shape;405;p28">
            <a:extLst>
              <a:ext uri="{FF2B5EF4-FFF2-40B4-BE49-F238E27FC236}">
                <a16:creationId xmlns:a16="http://schemas.microsoft.com/office/drawing/2014/main" id="{8F167145-7627-4AE5-B2B0-75260FB8323D}"/>
              </a:ext>
            </a:extLst>
          </p:cNvPr>
          <p:cNvSpPr txBox="1">
            <a:spLocks noGrp="1"/>
          </p:cNvSpPr>
          <p:nvPr>
            <p:ph type="ctrTitle" idx="2"/>
          </p:nvPr>
        </p:nvSpPr>
        <p:spPr>
          <a:xfrm>
            <a:off x="1343606" y="3399425"/>
            <a:ext cx="2923557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D"/>
                </a:solidFill>
              </a:rPr>
              <a:t>Connects general public Secretariat and allows them to lodge their Complaints.</a:t>
            </a:r>
            <a:endParaRPr sz="900" dirty="0">
              <a:solidFill>
                <a:srgbClr val="041B2D"/>
              </a:solidFill>
            </a:endParaRPr>
          </a:p>
        </p:txBody>
      </p:sp>
      <p:sp>
        <p:nvSpPr>
          <p:cNvPr id="50" name="Google Shape;406;p28">
            <a:extLst>
              <a:ext uri="{FF2B5EF4-FFF2-40B4-BE49-F238E27FC236}">
                <a16:creationId xmlns:a16="http://schemas.microsoft.com/office/drawing/2014/main" id="{FF6EFD37-17A6-47A7-91C7-865B40463BFE}"/>
              </a:ext>
            </a:extLst>
          </p:cNvPr>
          <p:cNvSpPr txBox="1">
            <a:spLocks noGrp="1"/>
          </p:cNvSpPr>
          <p:nvPr>
            <p:ph type="ctrTitle" idx="3"/>
          </p:nvPr>
        </p:nvSpPr>
        <p:spPr>
          <a:xfrm>
            <a:off x="1343607" y="2707614"/>
            <a:ext cx="2948194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900" dirty="0">
                <a:solidFill>
                  <a:srgbClr val="041B2F"/>
                </a:solidFill>
              </a:rPr>
            </a:br>
            <a:r>
              <a:rPr lang="en-US" sz="900" dirty="0">
                <a:solidFill>
                  <a:srgbClr val="041B2F"/>
                </a:solidFill>
              </a:rPr>
              <a:t>Receive SMS within minutes of lodging a complaint which will confirm the registration of complaint.</a:t>
            </a:r>
            <a:endParaRPr sz="900" dirty="0">
              <a:solidFill>
                <a:srgbClr val="041B2F"/>
              </a:solidFill>
            </a:endParaRPr>
          </a:p>
        </p:txBody>
      </p:sp>
      <p:sp>
        <p:nvSpPr>
          <p:cNvPr id="51" name="Google Shape;408;p28">
            <a:extLst>
              <a:ext uri="{FF2B5EF4-FFF2-40B4-BE49-F238E27FC236}">
                <a16:creationId xmlns:a16="http://schemas.microsoft.com/office/drawing/2014/main" id="{6D2F359F-3FA1-492F-9BB8-37F8D1D299D7}"/>
              </a:ext>
            </a:extLst>
          </p:cNvPr>
          <p:cNvSpPr/>
          <p:nvPr/>
        </p:nvSpPr>
        <p:spPr>
          <a:xfrm>
            <a:off x="819925" y="175624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52" name="Google Shape;409;p28">
            <a:extLst>
              <a:ext uri="{FF2B5EF4-FFF2-40B4-BE49-F238E27FC236}">
                <a16:creationId xmlns:a16="http://schemas.microsoft.com/office/drawing/2014/main" id="{3A79DC8D-1078-44B4-8B6A-ACD228B632B9}"/>
              </a:ext>
            </a:extLst>
          </p:cNvPr>
          <p:cNvSpPr/>
          <p:nvPr/>
        </p:nvSpPr>
        <p:spPr>
          <a:xfrm>
            <a:off x="819925" y="245759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53" name="Google Shape;411;p28">
            <a:extLst>
              <a:ext uri="{FF2B5EF4-FFF2-40B4-BE49-F238E27FC236}">
                <a16:creationId xmlns:a16="http://schemas.microsoft.com/office/drawing/2014/main" id="{4D2456E0-3ADD-4CC8-9733-DCD63A473F7F}"/>
              </a:ext>
            </a:extLst>
          </p:cNvPr>
          <p:cNvSpPr/>
          <p:nvPr/>
        </p:nvSpPr>
        <p:spPr>
          <a:xfrm>
            <a:off x="819925" y="315894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55" name="Google Shape;400;p28">
            <a:extLst>
              <a:ext uri="{FF2B5EF4-FFF2-40B4-BE49-F238E27FC236}">
                <a16:creationId xmlns:a16="http://schemas.microsoft.com/office/drawing/2014/main" id="{16846CF4-BBCF-4DFF-9C79-EEABA26AD183}"/>
              </a:ext>
            </a:extLst>
          </p:cNvPr>
          <p:cNvSpPr/>
          <p:nvPr/>
        </p:nvSpPr>
        <p:spPr>
          <a:xfrm>
            <a:off x="1333451" y="3895960"/>
            <a:ext cx="313178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56" name="Google Shape;405;p28">
            <a:extLst>
              <a:ext uri="{FF2B5EF4-FFF2-40B4-BE49-F238E27FC236}">
                <a16:creationId xmlns:a16="http://schemas.microsoft.com/office/drawing/2014/main" id="{27BFD087-C590-4D7B-AFA0-0E30E05DE26E}"/>
              </a:ext>
            </a:extLst>
          </p:cNvPr>
          <p:cNvSpPr txBox="1">
            <a:spLocks/>
          </p:cNvSpPr>
          <p:nvPr/>
        </p:nvSpPr>
        <p:spPr>
          <a:xfrm>
            <a:off x="1343605" y="4048322"/>
            <a:ext cx="2923557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900" dirty="0">
                <a:solidFill>
                  <a:srgbClr val="041B2E"/>
                </a:solidFill>
              </a:rPr>
              <a:t>The app hotline assistance is not working for 24 X 7.</a:t>
            </a:r>
          </a:p>
        </p:txBody>
      </p:sp>
      <p:sp>
        <p:nvSpPr>
          <p:cNvPr id="57" name="Google Shape;411;p28">
            <a:extLst>
              <a:ext uri="{FF2B5EF4-FFF2-40B4-BE49-F238E27FC236}">
                <a16:creationId xmlns:a16="http://schemas.microsoft.com/office/drawing/2014/main" id="{AB0DAC1E-1B35-47DC-959C-58A5521CC15D}"/>
              </a:ext>
            </a:extLst>
          </p:cNvPr>
          <p:cNvSpPr/>
          <p:nvPr/>
        </p:nvSpPr>
        <p:spPr>
          <a:xfrm>
            <a:off x="817152" y="3874510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61" name="Google Shape;5857;p53">
            <a:extLst>
              <a:ext uri="{FF2B5EF4-FFF2-40B4-BE49-F238E27FC236}">
                <a16:creationId xmlns:a16="http://schemas.microsoft.com/office/drawing/2014/main" id="{B6EA3FB1-E527-4C62-80E3-869FB3FDD30F}"/>
              </a:ext>
            </a:extLst>
          </p:cNvPr>
          <p:cNvGrpSpPr/>
          <p:nvPr/>
        </p:nvGrpSpPr>
        <p:grpSpPr>
          <a:xfrm>
            <a:off x="942429" y="1861114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62" name="Google Shape;5862;p53">
              <a:extLst>
                <a:ext uri="{FF2B5EF4-FFF2-40B4-BE49-F238E27FC236}">
                  <a16:creationId xmlns:a16="http://schemas.microsoft.com/office/drawing/2014/main" id="{D2E19A7D-577A-44B9-ADFE-C1261D72165A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" name="Google Shape;5863;p53">
              <a:extLst>
                <a:ext uri="{FF2B5EF4-FFF2-40B4-BE49-F238E27FC236}">
                  <a16:creationId xmlns:a16="http://schemas.microsoft.com/office/drawing/2014/main" id="{044CA475-E6F0-4B1D-AD13-7C3B7770AFF5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4" name="Google Shape;5857;p53">
            <a:extLst>
              <a:ext uri="{FF2B5EF4-FFF2-40B4-BE49-F238E27FC236}">
                <a16:creationId xmlns:a16="http://schemas.microsoft.com/office/drawing/2014/main" id="{8F225B8A-A9F3-4DB1-A0BE-F688E31FE271}"/>
              </a:ext>
            </a:extLst>
          </p:cNvPr>
          <p:cNvGrpSpPr/>
          <p:nvPr/>
        </p:nvGrpSpPr>
        <p:grpSpPr>
          <a:xfrm flipV="1">
            <a:off x="946526" y="3993158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65" name="Google Shape;5862;p53">
              <a:extLst>
                <a:ext uri="{FF2B5EF4-FFF2-40B4-BE49-F238E27FC236}">
                  <a16:creationId xmlns:a16="http://schemas.microsoft.com/office/drawing/2014/main" id="{AAD3C7DB-4173-464B-BD0D-ABABF43EA3E8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" name="Google Shape;5863;p53">
              <a:extLst>
                <a:ext uri="{FF2B5EF4-FFF2-40B4-BE49-F238E27FC236}">
                  <a16:creationId xmlns:a16="http://schemas.microsoft.com/office/drawing/2014/main" id="{A9D969FB-D51A-4682-ADD8-74AE289E7569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7" name="Google Shape;400;p28">
            <a:extLst>
              <a:ext uri="{FF2B5EF4-FFF2-40B4-BE49-F238E27FC236}">
                <a16:creationId xmlns:a16="http://schemas.microsoft.com/office/drawing/2014/main" id="{8BF636F8-5009-41BE-889E-EA2357026929}"/>
              </a:ext>
            </a:extLst>
          </p:cNvPr>
          <p:cNvSpPr/>
          <p:nvPr/>
        </p:nvSpPr>
        <p:spPr>
          <a:xfrm>
            <a:off x="1333451" y="4558722"/>
            <a:ext cx="313178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8" name="Google Shape;405;p28">
            <a:extLst>
              <a:ext uri="{FF2B5EF4-FFF2-40B4-BE49-F238E27FC236}">
                <a16:creationId xmlns:a16="http://schemas.microsoft.com/office/drawing/2014/main" id="{9CE02A5B-FA03-4AC0-A024-5E04B15D99C4}"/>
              </a:ext>
            </a:extLst>
          </p:cNvPr>
          <p:cNvSpPr txBox="1">
            <a:spLocks/>
          </p:cNvSpPr>
          <p:nvPr/>
        </p:nvSpPr>
        <p:spPr>
          <a:xfrm>
            <a:off x="1343605" y="4787284"/>
            <a:ext cx="2923557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900" dirty="0">
                <a:solidFill>
                  <a:srgbClr val="041B2E"/>
                </a:solidFill>
              </a:rPr>
              <a:t>The email which used for file a complaint will be revealed.</a:t>
            </a:r>
          </a:p>
        </p:txBody>
      </p:sp>
      <p:sp>
        <p:nvSpPr>
          <p:cNvPr id="69" name="Google Shape;411;p28">
            <a:extLst>
              <a:ext uri="{FF2B5EF4-FFF2-40B4-BE49-F238E27FC236}">
                <a16:creationId xmlns:a16="http://schemas.microsoft.com/office/drawing/2014/main" id="{81687AAB-8A34-403B-ADF8-452187488D78}"/>
              </a:ext>
            </a:extLst>
          </p:cNvPr>
          <p:cNvSpPr/>
          <p:nvPr/>
        </p:nvSpPr>
        <p:spPr>
          <a:xfrm>
            <a:off x="817152" y="4537272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70" name="Google Shape;5857;p53">
            <a:extLst>
              <a:ext uri="{FF2B5EF4-FFF2-40B4-BE49-F238E27FC236}">
                <a16:creationId xmlns:a16="http://schemas.microsoft.com/office/drawing/2014/main" id="{C1810018-A81A-4223-AC8F-032E2360C1FD}"/>
              </a:ext>
            </a:extLst>
          </p:cNvPr>
          <p:cNvGrpSpPr/>
          <p:nvPr/>
        </p:nvGrpSpPr>
        <p:grpSpPr>
          <a:xfrm flipV="1">
            <a:off x="946526" y="4655920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71" name="Google Shape;5862;p53">
              <a:extLst>
                <a:ext uri="{FF2B5EF4-FFF2-40B4-BE49-F238E27FC236}">
                  <a16:creationId xmlns:a16="http://schemas.microsoft.com/office/drawing/2014/main" id="{59F904A0-A54C-4103-BDE0-FB7670D62484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" name="Google Shape;5863;p53">
              <a:extLst>
                <a:ext uri="{FF2B5EF4-FFF2-40B4-BE49-F238E27FC236}">
                  <a16:creationId xmlns:a16="http://schemas.microsoft.com/office/drawing/2014/main" id="{9158BBF7-334B-4FD5-A079-96C9108125FD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" name="Google Shape;5857;p53">
            <a:extLst>
              <a:ext uri="{FF2B5EF4-FFF2-40B4-BE49-F238E27FC236}">
                <a16:creationId xmlns:a16="http://schemas.microsoft.com/office/drawing/2014/main" id="{8F318D2F-E12B-4A5F-9774-5EFB2EE6FFB6}"/>
              </a:ext>
            </a:extLst>
          </p:cNvPr>
          <p:cNvGrpSpPr/>
          <p:nvPr/>
        </p:nvGrpSpPr>
        <p:grpSpPr>
          <a:xfrm>
            <a:off x="937662" y="3264764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74" name="Google Shape;5862;p53">
              <a:extLst>
                <a:ext uri="{FF2B5EF4-FFF2-40B4-BE49-F238E27FC236}">
                  <a16:creationId xmlns:a16="http://schemas.microsoft.com/office/drawing/2014/main" id="{162F039B-5C14-4B83-9570-F653C0CCA9FD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" name="Google Shape;5863;p53">
              <a:extLst>
                <a:ext uri="{FF2B5EF4-FFF2-40B4-BE49-F238E27FC236}">
                  <a16:creationId xmlns:a16="http://schemas.microsoft.com/office/drawing/2014/main" id="{F0BA5B21-D72C-4F23-9279-750887453D19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6" name="Google Shape;5857;p53">
            <a:extLst>
              <a:ext uri="{FF2B5EF4-FFF2-40B4-BE49-F238E27FC236}">
                <a16:creationId xmlns:a16="http://schemas.microsoft.com/office/drawing/2014/main" id="{888117B7-E2F9-4DAD-B038-AAC1366F26B4}"/>
              </a:ext>
            </a:extLst>
          </p:cNvPr>
          <p:cNvGrpSpPr/>
          <p:nvPr/>
        </p:nvGrpSpPr>
        <p:grpSpPr>
          <a:xfrm>
            <a:off x="951611" y="2580512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77" name="Google Shape;5862;p53">
              <a:extLst>
                <a:ext uri="{FF2B5EF4-FFF2-40B4-BE49-F238E27FC236}">
                  <a16:creationId xmlns:a16="http://schemas.microsoft.com/office/drawing/2014/main" id="{F6A57626-F0AB-4B8D-9B76-32FCF1F1FE3C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" name="Google Shape;5863;p53">
              <a:extLst>
                <a:ext uri="{FF2B5EF4-FFF2-40B4-BE49-F238E27FC236}">
                  <a16:creationId xmlns:a16="http://schemas.microsoft.com/office/drawing/2014/main" id="{B02F02D5-150F-4527-BF04-E9A5514681F9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4571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6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METHODOLOGY</a:t>
            </a:r>
            <a:endParaRPr dirty="0"/>
          </a:p>
        </p:txBody>
      </p:sp>
      <p:sp>
        <p:nvSpPr>
          <p:cNvPr id="752" name="Google Shape;752;p36"/>
          <p:cNvSpPr/>
          <p:nvPr/>
        </p:nvSpPr>
        <p:spPr>
          <a:xfrm>
            <a:off x="4346435" y="4146005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4402857" y="4191782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0E2A47"/>
          </a:solidFill>
          <a:ln w="19350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6" name="Google Shape;756;p36"/>
          <p:cNvSpPr/>
          <p:nvPr/>
        </p:nvSpPr>
        <p:spPr>
          <a:xfrm>
            <a:off x="3124390" y="2917872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chemeClr val="lt1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6"/>
          <p:cNvSpPr/>
          <p:nvPr/>
        </p:nvSpPr>
        <p:spPr>
          <a:xfrm>
            <a:off x="2931510" y="2335050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chemeClr val="lt1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6"/>
          <p:cNvSpPr/>
          <p:nvPr/>
        </p:nvSpPr>
        <p:spPr>
          <a:xfrm>
            <a:off x="3797852" y="2496843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chemeClr val="lt1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6"/>
          <p:cNvSpPr/>
          <p:nvPr/>
        </p:nvSpPr>
        <p:spPr>
          <a:xfrm>
            <a:off x="2689247" y="1962553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chemeClr val="lt1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6"/>
          <p:cNvSpPr/>
          <p:nvPr/>
        </p:nvSpPr>
        <p:spPr>
          <a:xfrm>
            <a:off x="4453867" y="3595260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chemeClr val="lt1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6"/>
          <p:cNvSpPr/>
          <p:nvPr/>
        </p:nvSpPr>
        <p:spPr>
          <a:xfrm>
            <a:off x="3631915" y="3774044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6"/>
          <p:cNvSpPr/>
          <p:nvPr/>
        </p:nvSpPr>
        <p:spPr>
          <a:xfrm>
            <a:off x="4412611" y="3774044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6"/>
          <p:cNvSpPr/>
          <p:nvPr/>
        </p:nvSpPr>
        <p:spPr>
          <a:xfrm>
            <a:off x="4441236" y="3917546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6"/>
          <p:cNvSpPr/>
          <p:nvPr/>
        </p:nvSpPr>
        <p:spPr>
          <a:xfrm>
            <a:off x="4412611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6"/>
          <p:cNvSpPr/>
          <p:nvPr/>
        </p:nvSpPr>
        <p:spPr>
          <a:xfrm>
            <a:off x="4791332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3813811" y="3207003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6"/>
          <p:cNvSpPr/>
          <p:nvPr/>
        </p:nvSpPr>
        <p:spPr>
          <a:xfrm>
            <a:off x="3111523" y="2905421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6"/>
          <p:cNvSpPr/>
          <p:nvPr/>
        </p:nvSpPr>
        <p:spPr>
          <a:xfrm>
            <a:off x="3506441" y="195051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6"/>
          <p:cNvSpPr/>
          <p:nvPr/>
        </p:nvSpPr>
        <p:spPr>
          <a:xfrm>
            <a:off x="2676816" y="231016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6"/>
          <p:cNvSpPr/>
          <p:nvPr/>
        </p:nvSpPr>
        <p:spPr>
          <a:xfrm>
            <a:off x="4819741" y="232261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6"/>
          <p:cNvSpPr/>
          <p:nvPr/>
        </p:nvSpPr>
        <p:spPr>
          <a:xfrm>
            <a:off x="5718021" y="2486475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6"/>
          <p:cNvSpPr/>
          <p:nvPr/>
        </p:nvSpPr>
        <p:spPr>
          <a:xfrm>
            <a:off x="6074147" y="3592780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6"/>
          <p:cNvSpPr/>
          <p:nvPr/>
        </p:nvSpPr>
        <p:spPr>
          <a:xfrm>
            <a:off x="5523060" y="3902650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6"/>
          <p:cNvSpPr/>
          <p:nvPr/>
        </p:nvSpPr>
        <p:spPr>
          <a:xfrm>
            <a:off x="5533230" y="2186975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chemeClr val="accent1">
              <a:alpha val="410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6"/>
          <p:cNvSpPr/>
          <p:nvPr/>
        </p:nvSpPr>
        <p:spPr>
          <a:xfrm>
            <a:off x="5533627" y="1961304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6"/>
          <p:cNvSpPr/>
          <p:nvPr/>
        </p:nvSpPr>
        <p:spPr>
          <a:xfrm>
            <a:off x="5758880" y="1961721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chemeClr val="accent1">
              <a:alpha val="410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6"/>
          <p:cNvSpPr/>
          <p:nvPr/>
        </p:nvSpPr>
        <p:spPr>
          <a:xfrm>
            <a:off x="5758880" y="2187391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6"/>
          <p:cNvSpPr/>
          <p:nvPr/>
        </p:nvSpPr>
        <p:spPr>
          <a:xfrm>
            <a:off x="3533820" y="1402550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/>
          <p:cNvSpPr/>
          <p:nvPr/>
        </p:nvSpPr>
        <p:spPr>
          <a:xfrm>
            <a:off x="4065023" y="1536897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/>
          <p:cNvSpPr/>
          <p:nvPr/>
        </p:nvSpPr>
        <p:spPr>
          <a:xfrm>
            <a:off x="5188093" y="1744357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chemeClr val="lt1"/>
          </a:solidFill>
          <a:ln w="285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6"/>
          <p:cNvSpPr/>
          <p:nvPr/>
        </p:nvSpPr>
        <p:spPr>
          <a:xfrm>
            <a:off x="5168701" y="1888170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6"/>
          <p:cNvSpPr/>
          <p:nvPr/>
        </p:nvSpPr>
        <p:spPr>
          <a:xfrm>
            <a:off x="3388620" y="1625723"/>
            <a:ext cx="260520" cy="260520"/>
          </a:xfrm>
          <a:custGeom>
            <a:avLst/>
            <a:gdLst/>
            <a:ahLst/>
            <a:cxnLst/>
            <a:rect l="l" t="t" r="r" b="b"/>
            <a:pathLst>
              <a:path w="13141" h="13141" extrusionOk="0">
                <a:moveTo>
                  <a:pt x="6571" y="1151"/>
                </a:moveTo>
                <a:cubicBezTo>
                  <a:pt x="9584" y="1151"/>
                  <a:pt x="12011" y="3599"/>
                  <a:pt x="12011" y="6592"/>
                </a:cubicBezTo>
                <a:cubicBezTo>
                  <a:pt x="12011" y="9605"/>
                  <a:pt x="9584" y="12032"/>
                  <a:pt x="6571" y="12032"/>
                </a:cubicBezTo>
                <a:cubicBezTo>
                  <a:pt x="3558" y="12032"/>
                  <a:pt x="1131" y="9605"/>
                  <a:pt x="1131" y="6592"/>
                </a:cubicBezTo>
                <a:cubicBezTo>
                  <a:pt x="1131" y="3599"/>
                  <a:pt x="3558" y="1151"/>
                  <a:pt x="6571" y="1151"/>
                </a:cubicBezTo>
                <a:close/>
                <a:moveTo>
                  <a:pt x="6571" y="1"/>
                </a:moveTo>
                <a:cubicBezTo>
                  <a:pt x="2930" y="1"/>
                  <a:pt x="1" y="2930"/>
                  <a:pt x="1" y="6571"/>
                </a:cubicBezTo>
                <a:cubicBezTo>
                  <a:pt x="1" y="10211"/>
                  <a:pt x="2930" y="13141"/>
                  <a:pt x="6571" y="13141"/>
                </a:cubicBezTo>
                <a:cubicBezTo>
                  <a:pt x="10212" y="13141"/>
                  <a:pt x="13141" y="10211"/>
                  <a:pt x="13141" y="6571"/>
                </a:cubicBezTo>
                <a:cubicBezTo>
                  <a:pt x="13141" y="2930"/>
                  <a:pt x="10212" y="1"/>
                  <a:pt x="6571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6"/>
          <p:cNvSpPr/>
          <p:nvPr/>
        </p:nvSpPr>
        <p:spPr>
          <a:xfrm>
            <a:off x="3397343" y="1648125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6"/>
          <p:cNvSpPr/>
          <p:nvPr/>
        </p:nvSpPr>
        <p:spPr>
          <a:xfrm>
            <a:off x="3518871" y="1670111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6"/>
          <p:cNvSpPr/>
          <p:nvPr/>
        </p:nvSpPr>
        <p:spPr>
          <a:xfrm>
            <a:off x="4503232" y="1735237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6"/>
          <p:cNvSpPr/>
          <p:nvPr/>
        </p:nvSpPr>
        <p:spPr>
          <a:xfrm>
            <a:off x="4090908" y="3286641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6"/>
          <p:cNvSpPr/>
          <p:nvPr/>
        </p:nvSpPr>
        <p:spPr>
          <a:xfrm>
            <a:off x="3659095" y="2851081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6"/>
          <p:cNvSpPr/>
          <p:nvPr/>
        </p:nvSpPr>
        <p:spPr>
          <a:xfrm>
            <a:off x="5968770" y="3373753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chemeClr val="accent1">
              <a:alpha val="410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6"/>
          <p:cNvSpPr/>
          <p:nvPr/>
        </p:nvSpPr>
        <p:spPr>
          <a:xfrm>
            <a:off x="5968770" y="3373753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6"/>
          <p:cNvSpPr/>
          <p:nvPr/>
        </p:nvSpPr>
        <p:spPr>
          <a:xfrm>
            <a:off x="2564388" y="2131385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6"/>
          <p:cNvSpPr/>
          <p:nvPr/>
        </p:nvSpPr>
        <p:spPr>
          <a:xfrm>
            <a:off x="2564388" y="2106504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6"/>
          <p:cNvSpPr/>
          <p:nvPr/>
        </p:nvSpPr>
        <p:spPr>
          <a:xfrm>
            <a:off x="5990143" y="2710870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6"/>
          <p:cNvSpPr/>
          <p:nvPr/>
        </p:nvSpPr>
        <p:spPr>
          <a:xfrm>
            <a:off x="4602378" y="2749456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6"/>
          <p:cNvSpPr/>
          <p:nvPr/>
        </p:nvSpPr>
        <p:spPr>
          <a:xfrm>
            <a:off x="4581224" y="2861865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6"/>
          <p:cNvSpPr/>
          <p:nvPr/>
        </p:nvSpPr>
        <p:spPr>
          <a:xfrm>
            <a:off x="4527716" y="2249186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6"/>
          <p:cNvSpPr/>
          <p:nvPr/>
        </p:nvSpPr>
        <p:spPr>
          <a:xfrm>
            <a:off x="4529778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6"/>
          <p:cNvSpPr/>
          <p:nvPr/>
        </p:nvSpPr>
        <p:spPr>
          <a:xfrm>
            <a:off x="4531443" y="2208545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6"/>
          <p:cNvSpPr/>
          <p:nvPr/>
        </p:nvSpPr>
        <p:spPr>
          <a:xfrm>
            <a:off x="4515266" y="2310010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6"/>
          <p:cNvSpPr/>
          <p:nvPr/>
        </p:nvSpPr>
        <p:spPr>
          <a:xfrm>
            <a:off x="4520658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6"/>
          <p:cNvSpPr/>
          <p:nvPr/>
        </p:nvSpPr>
        <p:spPr>
          <a:xfrm>
            <a:off x="4524802" y="2269527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6"/>
          <p:cNvSpPr/>
          <p:nvPr/>
        </p:nvSpPr>
        <p:spPr>
          <a:xfrm>
            <a:off x="4494529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6"/>
          <p:cNvSpPr/>
          <p:nvPr/>
        </p:nvSpPr>
        <p:spPr>
          <a:xfrm>
            <a:off x="4502399" y="2348749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6"/>
          <p:cNvSpPr/>
          <p:nvPr/>
        </p:nvSpPr>
        <p:spPr>
          <a:xfrm>
            <a:off x="4509041" y="2328428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6"/>
          <p:cNvSpPr/>
          <p:nvPr/>
        </p:nvSpPr>
        <p:spPr>
          <a:xfrm>
            <a:off x="4465485" y="2422162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6"/>
          <p:cNvSpPr/>
          <p:nvPr/>
        </p:nvSpPr>
        <p:spPr>
          <a:xfrm>
            <a:off x="4476686" y="2405112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6"/>
          <p:cNvSpPr/>
          <p:nvPr/>
        </p:nvSpPr>
        <p:spPr>
          <a:xfrm>
            <a:off x="4485806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6"/>
          <p:cNvSpPr/>
          <p:nvPr/>
        </p:nvSpPr>
        <p:spPr>
          <a:xfrm>
            <a:off x="4429819" y="2473192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6"/>
          <p:cNvSpPr/>
          <p:nvPr/>
        </p:nvSpPr>
        <p:spPr>
          <a:xfrm>
            <a:off x="4442250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6"/>
          <p:cNvSpPr/>
          <p:nvPr/>
        </p:nvSpPr>
        <p:spPr>
          <a:xfrm>
            <a:off x="4454700" y="2440381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6"/>
          <p:cNvSpPr/>
          <p:nvPr/>
        </p:nvSpPr>
        <p:spPr>
          <a:xfrm>
            <a:off x="4386680" y="2517580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6"/>
          <p:cNvSpPr/>
          <p:nvPr/>
        </p:nvSpPr>
        <p:spPr>
          <a:xfrm>
            <a:off x="4402024" y="2504258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6"/>
          <p:cNvSpPr/>
          <p:nvPr/>
        </p:nvSpPr>
        <p:spPr>
          <a:xfrm>
            <a:off x="4415704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6"/>
          <p:cNvSpPr/>
          <p:nvPr/>
        </p:nvSpPr>
        <p:spPr>
          <a:xfrm>
            <a:off x="4338148" y="2556577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6"/>
          <p:cNvSpPr/>
          <p:nvPr/>
        </p:nvSpPr>
        <p:spPr>
          <a:xfrm>
            <a:off x="4354741" y="2543710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6"/>
          <p:cNvSpPr/>
          <p:nvPr/>
        </p:nvSpPr>
        <p:spPr>
          <a:xfrm>
            <a:off x="4370919" y="2531676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6"/>
          <p:cNvSpPr/>
          <p:nvPr/>
        </p:nvSpPr>
        <p:spPr>
          <a:xfrm>
            <a:off x="4284620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6"/>
          <p:cNvSpPr/>
          <p:nvPr/>
        </p:nvSpPr>
        <p:spPr>
          <a:xfrm>
            <a:off x="4302879" y="257773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6"/>
          <p:cNvSpPr/>
          <p:nvPr/>
        </p:nvSpPr>
        <p:spPr>
          <a:xfrm>
            <a:off x="4321138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6"/>
          <p:cNvSpPr/>
          <p:nvPr/>
        </p:nvSpPr>
        <p:spPr>
          <a:xfrm>
            <a:off x="4227801" y="2610918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6"/>
          <p:cNvSpPr/>
          <p:nvPr/>
        </p:nvSpPr>
        <p:spPr>
          <a:xfrm>
            <a:off x="4246872" y="2604613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6"/>
          <p:cNvSpPr/>
          <p:nvPr/>
        </p:nvSpPr>
        <p:spPr>
          <a:xfrm>
            <a:off x="4265964" y="2596386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6"/>
          <p:cNvSpPr/>
          <p:nvPr/>
        </p:nvSpPr>
        <p:spPr>
          <a:xfrm>
            <a:off x="4167651" y="2626679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6"/>
          <p:cNvSpPr/>
          <p:nvPr/>
        </p:nvSpPr>
        <p:spPr>
          <a:xfrm>
            <a:off x="4187555" y="2621703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6"/>
          <p:cNvSpPr/>
          <p:nvPr/>
        </p:nvSpPr>
        <p:spPr>
          <a:xfrm>
            <a:off x="4207896" y="2617143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6"/>
          <p:cNvSpPr/>
          <p:nvPr/>
        </p:nvSpPr>
        <p:spPr>
          <a:xfrm>
            <a:off x="4106252" y="2633320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6"/>
          <p:cNvSpPr/>
          <p:nvPr/>
        </p:nvSpPr>
        <p:spPr>
          <a:xfrm>
            <a:off x="4126989" y="2631655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6"/>
          <p:cNvSpPr/>
          <p:nvPr/>
        </p:nvSpPr>
        <p:spPr>
          <a:xfrm>
            <a:off x="4147330" y="2629573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6"/>
          <p:cNvSpPr/>
          <p:nvPr/>
        </p:nvSpPr>
        <p:spPr>
          <a:xfrm>
            <a:off x="4044457" y="2629573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6"/>
          <p:cNvSpPr/>
          <p:nvPr/>
        </p:nvSpPr>
        <p:spPr>
          <a:xfrm>
            <a:off x="4064778" y="2631655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6"/>
          <p:cNvSpPr/>
          <p:nvPr/>
        </p:nvSpPr>
        <p:spPr>
          <a:xfrm>
            <a:off x="4085515" y="2632904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6"/>
          <p:cNvSpPr/>
          <p:nvPr/>
        </p:nvSpPr>
        <p:spPr>
          <a:xfrm>
            <a:off x="3983059" y="2617143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6"/>
          <p:cNvSpPr/>
          <p:nvPr/>
        </p:nvSpPr>
        <p:spPr>
          <a:xfrm>
            <a:off x="4003379" y="2622535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6"/>
          <p:cNvSpPr/>
          <p:nvPr/>
        </p:nvSpPr>
        <p:spPr>
          <a:xfrm>
            <a:off x="4023720" y="2626679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6"/>
          <p:cNvSpPr/>
          <p:nvPr/>
        </p:nvSpPr>
        <p:spPr>
          <a:xfrm>
            <a:off x="3924574" y="2595969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6"/>
          <p:cNvSpPr/>
          <p:nvPr/>
        </p:nvSpPr>
        <p:spPr>
          <a:xfrm>
            <a:off x="3944062" y="2604276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6"/>
          <p:cNvSpPr/>
          <p:nvPr/>
        </p:nvSpPr>
        <p:spPr>
          <a:xfrm>
            <a:off x="3963570" y="2610918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6"/>
          <p:cNvSpPr/>
          <p:nvPr/>
        </p:nvSpPr>
        <p:spPr>
          <a:xfrm>
            <a:off x="3869817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6"/>
          <p:cNvSpPr/>
          <p:nvPr/>
        </p:nvSpPr>
        <p:spPr>
          <a:xfrm>
            <a:off x="3887660" y="2578563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6"/>
          <p:cNvSpPr/>
          <p:nvPr/>
        </p:nvSpPr>
        <p:spPr>
          <a:xfrm>
            <a:off x="3905899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6"/>
          <p:cNvSpPr/>
          <p:nvPr/>
        </p:nvSpPr>
        <p:spPr>
          <a:xfrm>
            <a:off x="3819620" y="2531260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6"/>
          <p:cNvSpPr/>
          <p:nvPr/>
        </p:nvSpPr>
        <p:spPr>
          <a:xfrm>
            <a:off x="3835797" y="2544126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6"/>
          <p:cNvSpPr/>
          <p:nvPr/>
        </p:nvSpPr>
        <p:spPr>
          <a:xfrm>
            <a:off x="3851974" y="255616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6"/>
          <p:cNvSpPr/>
          <p:nvPr/>
        </p:nvSpPr>
        <p:spPr>
          <a:xfrm>
            <a:off x="3774815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6"/>
          <p:cNvSpPr/>
          <p:nvPr/>
        </p:nvSpPr>
        <p:spPr>
          <a:xfrm>
            <a:off x="3788930" y="2503881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6"/>
          <p:cNvSpPr/>
          <p:nvPr/>
        </p:nvSpPr>
        <p:spPr>
          <a:xfrm>
            <a:off x="3803859" y="2517580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6"/>
          <p:cNvSpPr/>
          <p:nvPr/>
        </p:nvSpPr>
        <p:spPr>
          <a:xfrm>
            <a:off x="3737068" y="2440004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6"/>
          <p:cNvSpPr/>
          <p:nvPr/>
        </p:nvSpPr>
        <p:spPr>
          <a:xfrm>
            <a:off x="3749101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6"/>
          <p:cNvSpPr/>
          <p:nvPr/>
        </p:nvSpPr>
        <p:spPr>
          <a:xfrm>
            <a:off x="3761968" y="2472775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6"/>
          <p:cNvSpPr/>
          <p:nvPr/>
        </p:nvSpPr>
        <p:spPr>
          <a:xfrm>
            <a:off x="3706378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6"/>
          <p:cNvSpPr/>
          <p:nvPr/>
        </p:nvSpPr>
        <p:spPr>
          <a:xfrm>
            <a:off x="3715914" y="2404755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6"/>
          <p:cNvSpPr/>
          <p:nvPr/>
        </p:nvSpPr>
        <p:spPr>
          <a:xfrm>
            <a:off x="3726283" y="2422994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6"/>
          <p:cNvSpPr/>
          <p:nvPr/>
        </p:nvSpPr>
        <p:spPr>
          <a:xfrm>
            <a:off x="3684392" y="2329657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6"/>
          <p:cNvSpPr/>
          <p:nvPr/>
        </p:nvSpPr>
        <p:spPr>
          <a:xfrm>
            <a:off x="3690617" y="2348749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6"/>
          <p:cNvSpPr/>
          <p:nvPr/>
        </p:nvSpPr>
        <p:spPr>
          <a:xfrm>
            <a:off x="3698488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3670296" y="2269527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3674440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3678583" y="2309753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3665717" y="2208128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3666133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3667798" y="2249186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>
            <a:off x="3667798" y="1770070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3647894" y="2192784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>
            <a:off x="4085099" y="2614645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4512371" y="2192784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6"/>
          <p:cNvSpPr/>
          <p:nvPr/>
        </p:nvSpPr>
        <p:spPr>
          <a:xfrm>
            <a:off x="3741231" y="1848895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chemeClr val="lt1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6"/>
          <p:cNvSpPr/>
          <p:nvPr/>
        </p:nvSpPr>
        <p:spPr>
          <a:xfrm>
            <a:off x="4693638" y="2067648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6"/>
          <p:cNvSpPr/>
          <p:nvPr/>
        </p:nvSpPr>
        <p:spPr>
          <a:xfrm>
            <a:off x="4706901" y="2079801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6"/>
          <p:cNvSpPr/>
          <p:nvPr/>
        </p:nvSpPr>
        <p:spPr>
          <a:xfrm>
            <a:off x="2986268" y="2696781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6"/>
          <p:cNvSpPr/>
          <p:nvPr/>
        </p:nvSpPr>
        <p:spPr>
          <a:xfrm>
            <a:off x="3010732" y="2720412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6"/>
          <p:cNvSpPr/>
          <p:nvPr/>
        </p:nvSpPr>
        <p:spPr>
          <a:xfrm>
            <a:off x="3010732" y="2769361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6"/>
          <p:cNvSpPr/>
          <p:nvPr/>
        </p:nvSpPr>
        <p:spPr>
          <a:xfrm>
            <a:off x="3116519" y="2724992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6"/>
          <p:cNvSpPr/>
          <p:nvPr/>
        </p:nvSpPr>
        <p:spPr>
          <a:xfrm>
            <a:off x="3116519" y="274239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6"/>
          <p:cNvSpPr/>
          <p:nvPr/>
        </p:nvSpPr>
        <p:spPr>
          <a:xfrm>
            <a:off x="3116519" y="275940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6"/>
          <p:cNvSpPr/>
          <p:nvPr/>
        </p:nvSpPr>
        <p:spPr>
          <a:xfrm>
            <a:off x="3116519" y="277641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6"/>
          <p:cNvSpPr/>
          <p:nvPr/>
        </p:nvSpPr>
        <p:spPr>
          <a:xfrm>
            <a:off x="3116519" y="279342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6"/>
          <p:cNvSpPr/>
          <p:nvPr/>
        </p:nvSpPr>
        <p:spPr>
          <a:xfrm>
            <a:off x="3116519" y="281043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6"/>
          <p:cNvSpPr/>
          <p:nvPr/>
        </p:nvSpPr>
        <p:spPr>
          <a:xfrm>
            <a:off x="3116519" y="282786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6"/>
          <p:cNvSpPr/>
          <p:nvPr/>
        </p:nvSpPr>
        <p:spPr>
          <a:xfrm>
            <a:off x="3116519" y="284487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6"/>
          <p:cNvSpPr/>
          <p:nvPr/>
        </p:nvSpPr>
        <p:spPr>
          <a:xfrm>
            <a:off x="3126888" y="262376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6"/>
          <p:cNvSpPr/>
          <p:nvPr/>
        </p:nvSpPr>
        <p:spPr>
          <a:xfrm>
            <a:off x="3126888" y="263579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6"/>
          <p:cNvSpPr/>
          <p:nvPr/>
        </p:nvSpPr>
        <p:spPr>
          <a:xfrm>
            <a:off x="3126888" y="264741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6"/>
          <p:cNvSpPr/>
          <p:nvPr/>
        </p:nvSpPr>
        <p:spPr>
          <a:xfrm>
            <a:off x="3126888" y="258934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6"/>
          <p:cNvSpPr/>
          <p:nvPr/>
        </p:nvSpPr>
        <p:spPr>
          <a:xfrm>
            <a:off x="3126888" y="260054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6"/>
          <p:cNvSpPr/>
          <p:nvPr/>
        </p:nvSpPr>
        <p:spPr>
          <a:xfrm>
            <a:off x="3126888" y="26121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6"/>
          <p:cNvSpPr/>
          <p:nvPr/>
        </p:nvSpPr>
        <p:spPr>
          <a:xfrm>
            <a:off x="3126888" y="255407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6"/>
          <p:cNvSpPr/>
          <p:nvPr/>
        </p:nvSpPr>
        <p:spPr>
          <a:xfrm>
            <a:off x="3126888" y="256528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6"/>
          <p:cNvSpPr/>
          <p:nvPr/>
        </p:nvSpPr>
        <p:spPr>
          <a:xfrm>
            <a:off x="3126888" y="257731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6"/>
          <p:cNvSpPr/>
          <p:nvPr/>
        </p:nvSpPr>
        <p:spPr>
          <a:xfrm>
            <a:off x="3126888" y="251882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6"/>
          <p:cNvSpPr/>
          <p:nvPr/>
        </p:nvSpPr>
        <p:spPr>
          <a:xfrm>
            <a:off x="3126888" y="253042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6"/>
          <p:cNvSpPr/>
          <p:nvPr/>
        </p:nvSpPr>
        <p:spPr>
          <a:xfrm>
            <a:off x="3126888" y="25420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6"/>
          <p:cNvSpPr/>
          <p:nvPr/>
        </p:nvSpPr>
        <p:spPr>
          <a:xfrm>
            <a:off x="3126888" y="248356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6"/>
          <p:cNvSpPr/>
          <p:nvPr/>
        </p:nvSpPr>
        <p:spPr>
          <a:xfrm>
            <a:off x="3126888" y="249559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6"/>
          <p:cNvSpPr/>
          <p:nvPr/>
        </p:nvSpPr>
        <p:spPr>
          <a:xfrm>
            <a:off x="3126888" y="250679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6"/>
          <p:cNvSpPr/>
          <p:nvPr/>
        </p:nvSpPr>
        <p:spPr>
          <a:xfrm>
            <a:off x="3126888" y="24487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6"/>
          <p:cNvSpPr/>
          <p:nvPr/>
        </p:nvSpPr>
        <p:spPr>
          <a:xfrm>
            <a:off x="3126888" y="246032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6"/>
          <p:cNvSpPr/>
          <p:nvPr/>
        </p:nvSpPr>
        <p:spPr>
          <a:xfrm>
            <a:off x="3126888" y="24719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6"/>
          <p:cNvSpPr/>
          <p:nvPr/>
        </p:nvSpPr>
        <p:spPr>
          <a:xfrm>
            <a:off x="3125639" y="2413458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6"/>
          <p:cNvSpPr/>
          <p:nvPr/>
        </p:nvSpPr>
        <p:spPr>
          <a:xfrm>
            <a:off x="3126888" y="2425492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6"/>
          <p:cNvSpPr/>
          <p:nvPr/>
        </p:nvSpPr>
        <p:spPr>
          <a:xfrm>
            <a:off x="3126888" y="2436694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6"/>
          <p:cNvSpPr/>
          <p:nvPr/>
        </p:nvSpPr>
        <p:spPr>
          <a:xfrm>
            <a:off x="3122724" y="2378209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6"/>
          <p:cNvSpPr/>
          <p:nvPr/>
        </p:nvSpPr>
        <p:spPr>
          <a:xfrm>
            <a:off x="3124390" y="2390223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6"/>
          <p:cNvSpPr/>
          <p:nvPr/>
        </p:nvSpPr>
        <p:spPr>
          <a:xfrm>
            <a:off x="3125222" y="240142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6"/>
          <p:cNvSpPr/>
          <p:nvPr/>
        </p:nvSpPr>
        <p:spPr>
          <a:xfrm>
            <a:off x="3114437" y="2344189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6"/>
          <p:cNvSpPr/>
          <p:nvPr/>
        </p:nvSpPr>
        <p:spPr>
          <a:xfrm>
            <a:off x="3117332" y="2355390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6"/>
          <p:cNvSpPr/>
          <p:nvPr/>
        </p:nvSpPr>
        <p:spPr>
          <a:xfrm>
            <a:off x="3120663" y="2367008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6"/>
          <p:cNvSpPr/>
          <p:nvPr/>
        </p:nvSpPr>
        <p:spPr>
          <a:xfrm>
            <a:off x="3102404" y="2311002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6"/>
          <p:cNvSpPr/>
          <p:nvPr/>
        </p:nvSpPr>
        <p:spPr>
          <a:xfrm>
            <a:off x="3106547" y="232178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6"/>
          <p:cNvSpPr/>
          <p:nvPr/>
        </p:nvSpPr>
        <p:spPr>
          <a:xfrm>
            <a:off x="3110710" y="2332571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6"/>
          <p:cNvSpPr/>
          <p:nvPr/>
        </p:nvSpPr>
        <p:spPr>
          <a:xfrm>
            <a:off x="3085810" y="2279896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6"/>
          <p:cNvSpPr/>
          <p:nvPr/>
        </p:nvSpPr>
        <p:spPr>
          <a:xfrm>
            <a:off x="3091619" y="2290264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6"/>
          <p:cNvSpPr/>
          <p:nvPr/>
        </p:nvSpPr>
        <p:spPr>
          <a:xfrm>
            <a:off x="3097427" y="2299800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6"/>
          <p:cNvSpPr/>
          <p:nvPr/>
        </p:nvSpPr>
        <p:spPr>
          <a:xfrm>
            <a:off x="3065489" y="2250852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6"/>
          <p:cNvSpPr/>
          <p:nvPr/>
        </p:nvSpPr>
        <p:spPr>
          <a:xfrm>
            <a:off x="3072963" y="2259971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6"/>
          <p:cNvSpPr/>
          <p:nvPr/>
        </p:nvSpPr>
        <p:spPr>
          <a:xfrm>
            <a:off x="3079585" y="2269527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6"/>
          <p:cNvSpPr/>
          <p:nvPr/>
        </p:nvSpPr>
        <p:spPr>
          <a:xfrm>
            <a:off x="3042254" y="222430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6"/>
          <p:cNvSpPr/>
          <p:nvPr/>
        </p:nvSpPr>
        <p:spPr>
          <a:xfrm>
            <a:off x="3050561" y="2233009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6"/>
          <p:cNvSpPr/>
          <p:nvPr/>
        </p:nvSpPr>
        <p:spPr>
          <a:xfrm>
            <a:off x="3058431" y="2241316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6"/>
          <p:cNvSpPr/>
          <p:nvPr/>
        </p:nvSpPr>
        <p:spPr>
          <a:xfrm>
            <a:off x="3015708" y="2201487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6"/>
          <p:cNvSpPr/>
          <p:nvPr/>
        </p:nvSpPr>
        <p:spPr>
          <a:xfrm>
            <a:off x="3024828" y="2208545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6"/>
          <p:cNvSpPr/>
          <p:nvPr/>
        </p:nvSpPr>
        <p:spPr>
          <a:xfrm>
            <a:off x="3033551" y="2216415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6"/>
          <p:cNvSpPr/>
          <p:nvPr/>
        </p:nvSpPr>
        <p:spPr>
          <a:xfrm>
            <a:off x="2986664" y="2182415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6"/>
          <p:cNvSpPr/>
          <p:nvPr/>
        </p:nvSpPr>
        <p:spPr>
          <a:xfrm>
            <a:off x="2996636" y="2188620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6"/>
          <p:cNvSpPr/>
          <p:nvPr/>
        </p:nvSpPr>
        <p:spPr>
          <a:xfrm>
            <a:off x="3006588" y="2194846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/>
          <p:cNvSpPr/>
          <p:nvPr/>
        </p:nvSpPr>
        <p:spPr>
          <a:xfrm>
            <a:off x="2955142" y="2166634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6"/>
          <p:cNvSpPr/>
          <p:nvPr/>
        </p:nvSpPr>
        <p:spPr>
          <a:xfrm>
            <a:off x="2965927" y="2171214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6"/>
          <p:cNvSpPr/>
          <p:nvPr/>
        </p:nvSpPr>
        <p:spPr>
          <a:xfrm>
            <a:off x="2976296" y="2176606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6"/>
          <p:cNvSpPr/>
          <p:nvPr/>
        </p:nvSpPr>
        <p:spPr>
          <a:xfrm>
            <a:off x="2921955" y="2155453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6"/>
          <p:cNvSpPr/>
          <p:nvPr/>
        </p:nvSpPr>
        <p:spPr>
          <a:xfrm>
            <a:off x="2933572" y="2158347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6"/>
          <p:cNvSpPr/>
          <p:nvPr/>
        </p:nvSpPr>
        <p:spPr>
          <a:xfrm>
            <a:off x="2944357" y="2162491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6"/>
          <p:cNvSpPr/>
          <p:nvPr/>
        </p:nvSpPr>
        <p:spPr>
          <a:xfrm>
            <a:off x="2887954" y="2148395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6"/>
          <p:cNvSpPr/>
          <p:nvPr/>
        </p:nvSpPr>
        <p:spPr>
          <a:xfrm>
            <a:off x="2899572" y="2150060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6"/>
          <p:cNvSpPr/>
          <p:nvPr/>
        </p:nvSpPr>
        <p:spPr>
          <a:xfrm>
            <a:off x="2910753" y="2152538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6"/>
          <p:cNvSpPr/>
          <p:nvPr/>
        </p:nvSpPr>
        <p:spPr>
          <a:xfrm>
            <a:off x="2853102" y="2145897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6"/>
          <p:cNvSpPr/>
          <p:nvPr/>
        </p:nvSpPr>
        <p:spPr>
          <a:xfrm>
            <a:off x="2865136" y="2146313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6"/>
          <p:cNvSpPr/>
          <p:nvPr/>
        </p:nvSpPr>
        <p:spPr>
          <a:xfrm>
            <a:off x="2875921" y="2147562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6"/>
          <p:cNvSpPr/>
          <p:nvPr/>
        </p:nvSpPr>
        <p:spPr>
          <a:xfrm>
            <a:off x="5746723" y="2232937"/>
            <a:ext cx="36184" cy="36238"/>
          </a:xfrm>
          <a:custGeom>
            <a:avLst/>
            <a:gdLst/>
            <a:ahLst/>
            <a:cxnLst/>
            <a:rect l="l" t="t" r="r" b="b"/>
            <a:pathLst>
              <a:path w="628" h="629" extrusionOk="0">
                <a:moveTo>
                  <a:pt x="314" y="1"/>
                </a:moveTo>
                <a:cubicBezTo>
                  <a:pt x="126" y="1"/>
                  <a:pt x="0" y="126"/>
                  <a:pt x="0" y="315"/>
                </a:cubicBezTo>
                <a:cubicBezTo>
                  <a:pt x="0" y="503"/>
                  <a:pt x="126" y="629"/>
                  <a:pt x="314" y="629"/>
                </a:cubicBezTo>
                <a:cubicBezTo>
                  <a:pt x="502" y="629"/>
                  <a:pt x="628" y="503"/>
                  <a:pt x="628" y="315"/>
                </a:cubicBezTo>
                <a:cubicBezTo>
                  <a:pt x="628" y="168"/>
                  <a:pt x="460" y="22"/>
                  <a:pt x="31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2302" y="461"/>
                </a:moveTo>
                <a:cubicBezTo>
                  <a:pt x="2009" y="168"/>
                  <a:pt x="1590" y="1"/>
                  <a:pt x="1151" y="1"/>
                </a:cubicBezTo>
                <a:cubicBezTo>
                  <a:pt x="712" y="1"/>
                  <a:pt x="293" y="168"/>
                  <a:pt x="0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0" y="272"/>
                </a:moveTo>
                <a:cubicBezTo>
                  <a:pt x="147" y="105"/>
                  <a:pt x="377" y="0"/>
                  <a:pt x="649" y="0"/>
                </a:cubicBezTo>
                <a:cubicBezTo>
                  <a:pt x="900" y="0"/>
                  <a:pt x="1151" y="105"/>
                  <a:pt x="1298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1298" y="272"/>
                </a:moveTo>
                <a:cubicBezTo>
                  <a:pt x="1151" y="105"/>
                  <a:pt x="900" y="0"/>
                  <a:pt x="649" y="0"/>
                </a:cubicBezTo>
                <a:cubicBezTo>
                  <a:pt x="377" y="0"/>
                  <a:pt x="147" y="105"/>
                  <a:pt x="0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6"/>
          <p:cNvSpPr/>
          <p:nvPr/>
        </p:nvSpPr>
        <p:spPr>
          <a:xfrm>
            <a:off x="5667153" y="2117252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0" y="461"/>
                </a:moveTo>
                <a:cubicBezTo>
                  <a:pt x="293" y="168"/>
                  <a:pt x="712" y="1"/>
                  <a:pt x="1151" y="1"/>
                </a:cubicBezTo>
                <a:cubicBezTo>
                  <a:pt x="1590" y="1"/>
                  <a:pt x="2009" y="168"/>
                  <a:pt x="2302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6"/>
          <p:cNvSpPr/>
          <p:nvPr/>
        </p:nvSpPr>
        <p:spPr>
          <a:xfrm>
            <a:off x="6084509" y="300000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6"/>
          <p:cNvSpPr/>
          <p:nvPr/>
        </p:nvSpPr>
        <p:spPr>
          <a:xfrm>
            <a:off x="6084509" y="298755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6"/>
          <p:cNvSpPr/>
          <p:nvPr/>
        </p:nvSpPr>
        <p:spPr>
          <a:xfrm>
            <a:off x="6084509" y="29751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6"/>
          <p:cNvSpPr/>
          <p:nvPr/>
        </p:nvSpPr>
        <p:spPr>
          <a:xfrm>
            <a:off x="6084509" y="303733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6"/>
          <p:cNvSpPr/>
          <p:nvPr/>
        </p:nvSpPr>
        <p:spPr>
          <a:xfrm>
            <a:off x="6084509" y="302488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6"/>
          <p:cNvSpPr/>
          <p:nvPr/>
        </p:nvSpPr>
        <p:spPr>
          <a:xfrm>
            <a:off x="6084509" y="301245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6"/>
          <p:cNvSpPr/>
          <p:nvPr/>
        </p:nvSpPr>
        <p:spPr>
          <a:xfrm>
            <a:off x="6084509" y="307508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6"/>
          <p:cNvSpPr/>
          <p:nvPr/>
        </p:nvSpPr>
        <p:spPr>
          <a:xfrm>
            <a:off x="6084509" y="30626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6"/>
          <p:cNvSpPr/>
          <p:nvPr/>
        </p:nvSpPr>
        <p:spPr>
          <a:xfrm>
            <a:off x="6084509" y="305020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6"/>
          <p:cNvSpPr/>
          <p:nvPr/>
        </p:nvSpPr>
        <p:spPr>
          <a:xfrm>
            <a:off x="6084509" y="311241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6"/>
          <p:cNvSpPr/>
          <p:nvPr/>
        </p:nvSpPr>
        <p:spPr>
          <a:xfrm>
            <a:off x="6084509" y="3099986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6"/>
          <p:cNvSpPr/>
          <p:nvPr/>
        </p:nvSpPr>
        <p:spPr>
          <a:xfrm>
            <a:off x="6084509" y="30875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6"/>
          <p:cNvSpPr/>
          <p:nvPr/>
        </p:nvSpPr>
        <p:spPr>
          <a:xfrm>
            <a:off x="6084509" y="31497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6"/>
          <p:cNvSpPr/>
          <p:nvPr/>
        </p:nvSpPr>
        <p:spPr>
          <a:xfrm>
            <a:off x="6084509" y="313731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6"/>
          <p:cNvSpPr/>
          <p:nvPr/>
        </p:nvSpPr>
        <p:spPr>
          <a:xfrm>
            <a:off x="6084509" y="312486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6"/>
          <p:cNvSpPr/>
          <p:nvPr/>
        </p:nvSpPr>
        <p:spPr>
          <a:xfrm>
            <a:off x="6084509" y="318709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6"/>
          <p:cNvSpPr/>
          <p:nvPr/>
        </p:nvSpPr>
        <p:spPr>
          <a:xfrm>
            <a:off x="6084509" y="31746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6"/>
          <p:cNvSpPr/>
          <p:nvPr/>
        </p:nvSpPr>
        <p:spPr>
          <a:xfrm>
            <a:off x="6084509" y="31621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6"/>
          <p:cNvSpPr/>
          <p:nvPr/>
        </p:nvSpPr>
        <p:spPr>
          <a:xfrm>
            <a:off x="6084509" y="3224846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6"/>
          <p:cNvSpPr/>
          <p:nvPr/>
        </p:nvSpPr>
        <p:spPr>
          <a:xfrm>
            <a:off x="6084509" y="321239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6"/>
          <p:cNvSpPr/>
          <p:nvPr/>
        </p:nvSpPr>
        <p:spPr>
          <a:xfrm>
            <a:off x="6084509" y="31999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6"/>
          <p:cNvSpPr/>
          <p:nvPr/>
        </p:nvSpPr>
        <p:spPr>
          <a:xfrm>
            <a:off x="6084509" y="326217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6"/>
          <p:cNvSpPr/>
          <p:nvPr/>
        </p:nvSpPr>
        <p:spPr>
          <a:xfrm>
            <a:off x="6084509" y="324972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6"/>
          <p:cNvSpPr/>
          <p:nvPr/>
        </p:nvSpPr>
        <p:spPr>
          <a:xfrm>
            <a:off x="6084509" y="3237276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"/>
          <p:cNvSpPr/>
          <p:nvPr/>
        </p:nvSpPr>
        <p:spPr>
          <a:xfrm>
            <a:off x="6084509" y="329950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6"/>
          <p:cNvSpPr/>
          <p:nvPr/>
        </p:nvSpPr>
        <p:spPr>
          <a:xfrm>
            <a:off x="6084509" y="328705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6"/>
          <p:cNvSpPr/>
          <p:nvPr/>
        </p:nvSpPr>
        <p:spPr>
          <a:xfrm>
            <a:off x="6084509" y="327460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6"/>
          <p:cNvSpPr/>
          <p:nvPr/>
        </p:nvSpPr>
        <p:spPr>
          <a:xfrm>
            <a:off x="5104312" y="3467506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6"/>
          <p:cNvSpPr/>
          <p:nvPr/>
        </p:nvSpPr>
        <p:spPr>
          <a:xfrm>
            <a:off x="4929672" y="2717518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6"/>
          <p:cNvSpPr/>
          <p:nvPr/>
        </p:nvSpPr>
        <p:spPr>
          <a:xfrm>
            <a:off x="4960778" y="2748624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6"/>
          <p:cNvSpPr/>
          <p:nvPr/>
        </p:nvSpPr>
        <p:spPr>
          <a:xfrm>
            <a:off x="5018429" y="2924386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6"/>
          <p:cNvSpPr/>
          <p:nvPr/>
        </p:nvSpPr>
        <p:spPr>
          <a:xfrm>
            <a:off x="5018429" y="2873067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6"/>
          <p:cNvSpPr/>
          <p:nvPr/>
        </p:nvSpPr>
        <p:spPr>
          <a:xfrm>
            <a:off x="5018429" y="297333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6"/>
          <p:cNvSpPr/>
          <p:nvPr/>
        </p:nvSpPr>
        <p:spPr>
          <a:xfrm>
            <a:off x="5018429" y="307441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6"/>
          <p:cNvSpPr/>
          <p:nvPr/>
        </p:nvSpPr>
        <p:spPr>
          <a:xfrm>
            <a:off x="5018429" y="3126948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6"/>
          <p:cNvSpPr/>
          <p:nvPr/>
        </p:nvSpPr>
        <p:spPr>
          <a:xfrm>
            <a:off x="5018429" y="317637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6"/>
          <p:cNvSpPr/>
          <p:nvPr/>
        </p:nvSpPr>
        <p:spPr>
          <a:xfrm>
            <a:off x="5519115" y="3734651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6"/>
          <p:cNvSpPr/>
          <p:nvPr/>
        </p:nvSpPr>
        <p:spPr>
          <a:xfrm>
            <a:off x="5535708" y="3815538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6"/>
          <p:cNvSpPr/>
          <p:nvPr/>
        </p:nvSpPr>
        <p:spPr>
          <a:xfrm>
            <a:off x="5499210" y="3718890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6"/>
          <p:cNvSpPr/>
          <p:nvPr/>
        </p:nvSpPr>
        <p:spPr>
          <a:xfrm>
            <a:off x="5559776" y="3694406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6"/>
          <p:cNvSpPr/>
          <p:nvPr/>
        </p:nvSpPr>
        <p:spPr>
          <a:xfrm>
            <a:off x="5603748" y="3718890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6"/>
          <p:cNvSpPr/>
          <p:nvPr/>
        </p:nvSpPr>
        <p:spPr>
          <a:xfrm>
            <a:off x="4298319" y="4289322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6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6"/>
          <p:cNvSpPr/>
          <p:nvPr/>
        </p:nvSpPr>
        <p:spPr>
          <a:xfrm>
            <a:off x="4461341" y="4823949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36"/>
          <p:cNvSpPr/>
          <p:nvPr/>
        </p:nvSpPr>
        <p:spPr>
          <a:xfrm>
            <a:off x="4482078" y="4900692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36"/>
          <p:cNvSpPr/>
          <p:nvPr/>
        </p:nvSpPr>
        <p:spPr>
          <a:xfrm>
            <a:off x="4491198" y="4953784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36"/>
          <p:cNvSpPr/>
          <p:nvPr/>
        </p:nvSpPr>
        <p:spPr>
          <a:xfrm>
            <a:off x="4023900" y="2166598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cxnSp>
        <p:nvCxnSpPr>
          <p:cNvPr id="995" name="Google Shape;995;p36"/>
          <p:cNvCxnSpPr>
            <a:cxnSpLocks/>
          </p:cNvCxnSpPr>
          <p:nvPr/>
        </p:nvCxnSpPr>
        <p:spPr>
          <a:xfrm flipH="1">
            <a:off x="1675125" y="3830550"/>
            <a:ext cx="1992000" cy="276000"/>
          </a:xfrm>
          <a:prstGeom prst="bentConnector4">
            <a:avLst>
              <a:gd name="adj1" fmla="val 31743"/>
              <a:gd name="adj2" fmla="val 186277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6" name="Google Shape;996;p36"/>
          <p:cNvCxnSpPr/>
          <p:nvPr/>
        </p:nvCxnSpPr>
        <p:spPr>
          <a:xfrm flipH="1">
            <a:off x="5734150" y="1671125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7" name="Google Shape;997;p36"/>
          <p:cNvCxnSpPr>
            <a:cxnSpLocks/>
          </p:cNvCxnSpPr>
          <p:nvPr/>
        </p:nvCxnSpPr>
        <p:spPr>
          <a:xfrm>
            <a:off x="5518825" y="3967072"/>
            <a:ext cx="1635900" cy="416100"/>
          </a:xfrm>
          <a:prstGeom prst="bentConnector4">
            <a:avLst>
              <a:gd name="adj1" fmla="val 30827"/>
              <a:gd name="adj2" fmla="val 157228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8" name="Google Shape;998;p3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91710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6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SPIRAL MODEL</a:t>
            </a:r>
          </a:p>
        </p:txBody>
      </p:sp>
      <p:sp>
        <p:nvSpPr>
          <p:cNvPr id="984" name="Google Shape;984;p36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8" name="Google Shape;998;p3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4" name="Google Shape;1363;p47">
            <a:extLst>
              <a:ext uri="{FF2B5EF4-FFF2-40B4-BE49-F238E27FC236}">
                <a16:creationId xmlns:a16="http://schemas.microsoft.com/office/drawing/2014/main" id="{3BDCE09F-A14D-4556-B47F-31B2DB21EBF5}"/>
              </a:ext>
            </a:extLst>
          </p:cNvPr>
          <p:cNvGrpSpPr/>
          <p:nvPr/>
        </p:nvGrpSpPr>
        <p:grpSpPr>
          <a:xfrm>
            <a:off x="3111500" y="1702573"/>
            <a:ext cx="2926080" cy="2743200"/>
            <a:chOff x="4721450" y="1509475"/>
            <a:chExt cx="79350" cy="74325"/>
          </a:xfrm>
        </p:grpSpPr>
        <p:sp>
          <p:nvSpPr>
            <p:cNvPr id="245" name="Google Shape;1364;p47">
              <a:extLst>
                <a:ext uri="{FF2B5EF4-FFF2-40B4-BE49-F238E27FC236}">
                  <a16:creationId xmlns:a16="http://schemas.microsoft.com/office/drawing/2014/main" id="{7CA9E9BC-2FDD-4D41-BD2A-5BE07EF2EFBE}"/>
                </a:ext>
              </a:extLst>
            </p:cNvPr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365;p47">
              <a:extLst>
                <a:ext uri="{FF2B5EF4-FFF2-40B4-BE49-F238E27FC236}">
                  <a16:creationId xmlns:a16="http://schemas.microsoft.com/office/drawing/2014/main" id="{B777345E-207B-4236-996D-D7EDC229FB1E}"/>
                </a:ext>
              </a:extLst>
            </p:cNvPr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366;p47">
              <a:extLst>
                <a:ext uri="{FF2B5EF4-FFF2-40B4-BE49-F238E27FC236}">
                  <a16:creationId xmlns:a16="http://schemas.microsoft.com/office/drawing/2014/main" id="{7FFA21BF-A9EE-4AF4-8858-44697A37FE78}"/>
                </a:ext>
              </a:extLst>
            </p:cNvPr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367;p47">
              <a:extLst>
                <a:ext uri="{FF2B5EF4-FFF2-40B4-BE49-F238E27FC236}">
                  <a16:creationId xmlns:a16="http://schemas.microsoft.com/office/drawing/2014/main" id="{2E56D7BE-7BA5-4581-8273-D2DC4A1D7B59}"/>
                </a:ext>
              </a:extLst>
            </p:cNvPr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1342;p47">
            <a:extLst>
              <a:ext uri="{FF2B5EF4-FFF2-40B4-BE49-F238E27FC236}">
                <a16:creationId xmlns:a16="http://schemas.microsoft.com/office/drawing/2014/main" id="{765EA91D-9302-458E-9AC1-125BA82F2144}"/>
              </a:ext>
            </a:extLst>
          </p:cNvPr>
          <p:cNvSpPr/>
          <p:nvPr/>
        </p:nvSpPr>
        <p:spPr>
          <a:xfrm flipH="1">
            <a:off x="1424835" y="1629261"/>
            <a:ext cx="1780561" cy="1402628"/>
          </a:xfrm>
          <a:custGeom>
            <a:avLst/>
            <a:gdLst/>
            <a:ahLst/>
            <a:cxnLst/>
            <a:rect l="l" t="t" r="r" b="b"/>
            <a:pathLst>
              <a:path w="1458" h="1335" extrusionOk="0">
                <a:moveTo>
                  <a:pt x="974" y="0"/>
                </a:moveTo>
                <a:cubicBezTo>
                  <a:pt x="931" y="311"/>
                  <a:pt x="707" y="570"/>
                  <a:pt x="404" y="657"/>
                </a:cubicBezTo>
                <a:lnTo>
                  <a:pt x="404" y="491"/>
                </a:lnTo>
                <a:lnTo>
                  <a:pt x="0" y="902"/>
                </a:lnTo>
                <a:lnTo>
                  <a:pt x="404" y="1335"/>
                </a:lnTo>
                <a:lnTo>
                  <a:pt x="404" y="1140"/>
                </a:lnTo>
                <a:cubicBezTo>
                  <a:pt x="967" y="1039"/>
                  <a:pt x="1400" y="577"/>
                  <a:pt x="1457" y="0"/>
                </a:cubicBezTo>
                <a:close/>
              </a:path>
            </a:pathLst>
          </a:cu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1342;p47">
            <a:extLst>
              <a:ext uri="{FF2B5EF4-FFF2-40B4-BE49-F238E27FC236}">
                <a16:creationId xmlns:a16="http://schemas.microsoft.com/office/drawing/2014/main" id="{C4C27728-C3D9-42DF-9C28-F46EB380CC81}"/>
              </a:ext>
            </a:extLst>
          </p:cNvPr>
          <p:cNvSpPr/>
          <p:nvPr/>
        </p:nvSpPr>
        <p:spPr>
          <a:xfrm rot="5400000" flipH="1" flipV="1">
            <a:off x="5910071" y="3073773"/>
            <a:ext cx="1780561" cy="1402628"/>
          </a:xfrm>
          <a:custGeom>
            <a:avLst/>
            <a:gdLst/>
            <a:ahLst/>
            <a:cxnLst/>
            <a:rect l="l" t="t" r="r" b="b"/>
            <a:pathLst>
              <a:path w="1458" h="1335" extrusionOk="0">
                <a:moveTo>
                  <a:pt x="974" y="0"/>
                </a:moveTo>
                <a:cubicBezTo>
                  <a:pt x="931" y="311"/>
                  <a:pt x="707" y="570"/>
                  <a:pt x="404" y="657"/>
                </a:cubicBezTo>
                <a:lnTo>
                  <a:pt x="404" y="491"/>
                </a:lnTo>
                <a:lnTo>
                  <a:pt x="0" y="902"/>
                </a:lnTo>
                <a:lnTo>
                  <a:pt x="404" y="1335"/>
                </a:lnTo>
                <a:lnTo>
                  <a:pt x="404" y="1140"/>
                </a:lnTo>
                <a:cubicBezTo>
                  <a:pt x="967" y="1039"/>
                  <a:pt x="1400" y="577"/>
                  <a:pt x="1457" y="0"/>
                </a:cubicBezTo>
                <a:close/>
              </a:path>
            </a:pathLst>
          </a:cu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81;p25">
            <a:extLst>
              <a:ext uri="{FF2B5EF4-FFF2-40B4-BE49-F238E27FC236}">
                <a16:creationId xmlns:a16="http://schemas.microsoft.com/office/drawing/2014/main" id="{B7CDA30D-496E-4671-888E-21494A8CE28B}"/>
              </a:ext>
            </a:extLst>
          </p:cNvPr>
          <p:cNvSpPr txBox="1">
            <a:spLocks/>
          </p:cNvSpPr>
          <p:nvPr/>
        </p:nvSpPr>
        <p:spPr>
          <a:xfrm>
            <a:off x="2173387" y="1886475"/>
            <a:ext cx="2076000" cy="2967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Planning</a:t>
            </a:r>
          </a:p>
        </p:txBody>
      </p:sp>
      <p:sp>
        <p:nvSpPr>
          <p:cNvPr id="254" name="Google Shape;281;p25">
            <a:extLst>
              <a:ext uri="{FF2B5EF4-FFF2-40B4-BE49-F238E27FC236}">
                <a16:creationId xmlns:a16="http://schemas.microsoft.com/office/drawing/2014/main" id="{1695DE9D-3AA3-4BDF-8D72-023877797F9F}"/>
              </a:ext>
            </a:extLst>
          </p:cNvPr>
          <p:cNvSpPr txBox="1">
            <a:spLocks/>
          </p:cNvSpPr>
          <p:nvPr/>
        </p:nvSpPr>
        <p:spPr>
          <a:xfrm>
            <a:off x="5027802" y="1914047"/>
            <a:ext cx="2992639" cy="2967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8925" algn="ctr"/>
            <a:r>
              <a:rPr lang="en-US" dirty="0">
                <a:solidFill>
                  <a:schemeClr val="bg1"/>
                </a:solidFill>
              </a:rPr>
              <a:t>Design &amp; Implementation</a:t>
            </a:r>
          </a:p>
        </p:txBody>
      </p:sp>
      <p:sp>
        <p:nvSpPr>
          <p:cNvPr id="255" name="Google Shape;281;p25">
            <a:extLst>
              <a:ext uri="{FF2B5EF4-FFF2-40B4-BE49-F238E27FC236}">
                <a16:creationId xmlns:a16="http://schemas.microsoft.com/office/drawing/2014/main" id="{162B3AC5-B5DB-4396-A0FF-373515A7610E}"/>
              </a:ext>
            </a:extLst>
          </p:cNvPr>
          <p:cNvSpPr txBox="1">
            <a:spLocks/>
          </p:cNvSpPr>
          <p:nvPr/>
        </p:nvSpPr>
        <p:spPr>
          <a:xfrm>
            <a:off x="2115548" y="3780064"/>
            <a:ext cx="2076000" cy="2967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Evaluation</a:t>
            </a:r>
          </a:p>
        </p:txBody>
      </p:sp>
      <p:sp>
        <p:nvSpPr>
          <p:cNvPr id="256" name="Google Shape;281;p25">
            <a:extLst>
              <a:ext uri="{FF2B5EF4-FFF2-40B4-BE49-F238E27FC236}">
                <a16:creationId xmlns:a16="http://schemas.microsoft.com/office/drawing/2014/main" id="{06DFF2B1-8A0B-4619-8B68-B324FDD6420C}"/>
              </a:ext>
            </a:extLst>
          </p:cNvPr>
          <p:cNvSpPr txBox="1">
            <a:spLocks/>
          </p:cNvSpPr>
          <p:nvPr/>
        </p:nvSpPr>
        <p:spPr>
          <a:xfrm>
            <a:off x="5014655" y="3780064"/>
            <a:ext cx="2076000" cy="2967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66738">
              <a:tabLst>
                <a:tab pos="682625" algn="l"/>
              </a:tabLst>
            </a:pPr>
            <a:r>
              <a:rPr lang="en-US" dirty="0">
                <a:solidFill>
                  <a:schemeClr val="bg1"/>
                </a:solidFill>
              </a:rPr>
              <a:t>Testing</a:t>
            </a:r>
          </a:p>
        </p:txBody>
      </p:sp>
      <p:sp>
        <p:nvSpPr>
          <p:cNvPr id="257" name="Google Shape;281;p25">
            <a:extLst>
              <a:ext uri="{FF2B5EF4-FFF2-40B4-BE49-F238E27FC236}">
                <a16:creationId xmlns:a16="http://schemas.microsoft.com/office/drawing/2014/main" id="{BB63E1A0-72BD-4706-9578-CFE53394E462}"/>
              </a:ext>
            </a:extLst>
          </p:cNvPr>
          <p:cNvSpPr txBox="1">
            <a:spLocks/>
          </p:cNvSpPr>
          <p:nvPr/>
        </p:nvSpPr>
        <p:spPr>
          <a:xfrm>
            <a:off x="6650808" y="3494864"/>
            <a:ext cx="2076000" cy="2967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Deployment</a:t>
            </a:r>
          </a:p>
        </p:txBody>
      </p:sp>
      <p:sp>
        <p:nvSpPr>
          <p:cNvPr id="258" name="Google Shape;281;p25">
            <a:extLst>
              <a:ext uri="{FF2B5EF4-FFF2-40B4-BE49-F238E27FC236}">
                <a16:creationId xmlns:a16="http://schemas.microsoft.com/office/drawing/2014/main" id="{A3D0D1FC-7C53-4D61-9AF8-B1154437D729}"/>
              </a:ext>
            </a:extLst>
          </p:cNvPr>
          <p:cNvSpPr txBox="1">
            <a:spLocks/>
          </p:cNvSpPr>
          <p:nvPr/>
        </p:nvSpPr>
        <p:spPr>
          <a:xfrm>
            <a:off x="178958" y="2263759"/>
            <a:ext cx="20760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Requirements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Gathering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3F92FA-F77D-4294-9DD0-15F2A5DD78B3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2017/ICT/74</a:t>
            </a:r>
          </a:p>
        </p:txBody>
      </p:sp>
    </p:spTree>
    <p:extLst>
      <p:ext uri="{BB962C8B-B14F-4D97-AF65-F5344CB8AC3E}">
        <p14:creationId xmlns:p14="http://schemas.microsoft.com/office/powerpoint/2010/main" val="2688991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2"/>
          <p:cNvSpPr/>
          <p:nvPr/>
        </p:nvSpPr>
        <p:spPr>
          <a:xfrm>
            <a:off x="1614200" y="3251700"/>
            <a:ext cx="1581300" cy="19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2"/>
          <p:cNvSpPr/>
          <p:nvPr/>
        </p:nvSpPr>
        <p:spPr>
          <a:xfrm>
            <a:off x="3781350" y="2876850"/>
            <a:ext cx="1581300" cy="229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METHODOLOGY</a:t>
            </a:r>
          </a:p>
        </p:txBody>
      </p:sp>
      <p:sp>
        <p:nvSpPr>
          <p:cNvPr id="623" name="Google Shape;623;p32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</a:rPr>
              <a:t>Divide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</a:rPr>
              <a:t>Allocate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</a:rPr>
              <a:t>Schedule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</a:rPr>
              <a:t>Gantt Chart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24" name="Google Shape;624;p32"/>
          <p:cNvSpPr/>
          <p:nvPr/>
        </p:nvSpPr>
        <p:spPr>
          <a:xfrm>
            <a:off x="5948500" y="2555400"/>
            <a:ext cx="1581300" cy="26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2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50" dirty="0">
                <a:solidFill>
                  <a:srgbClr val="0E2A47"/>
                </a:solidFill>
              </a:rPr>
              <a:t>ER </a:t>
            </a:r>
            <a:r>
              <a:rPr lang="en-US" sz="850" dirty="0" err="1">
                <a:solidFill>
                  <a:srgbClr val="0E2A47"/>
                </a:solidFill>
              </a:rPr>
              <a:t>Diagram:Draw.io</a:t>
            </a:r>
            <a:endParaRPr lang="en-US" sz="850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850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50" dirty="0">
                <a:solidFill>
                  <a:srgbClr val="0E2A47"/>
                </a:solidFill>
              </a:rPr>
              <a:t>Wire </a:t>
            </a:r>
            <a:r>
              <a:rPr lang="en-US" sz="850" dirty="0" err="1">
                <a:solidFill>
                  <a:srgbClr val="0E2A47"/>
                </a:solidFill>
              </a:rPr>
              <a:t>Frame:AdobeXD</a:t>
            </a:r>
            <a:endParaRPr lang="en-US" sz="850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850" dirty="0">
              <a:solidFill>
                <a:srgbClr val="0E2A47"/>
              </a:solidFill>
            </a:endParaRPr>
          </a:p>
          <a:p>
            <a:pPr marL="171450" indent="-1714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50" dirty="0">
                <a:solidFill>
                  <a:srgbClr val="0E2A47"/>
                </a:solidFill>
              </a:rPr>
              <a:t>XAMPP:MYSQL</a:t>
            </a:r>
          </a:p>
          <a:p>
            <a:pPr marL="171450" indent="-1714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850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50" dirty="0">
                <a:solidFill>
                  <a:srgbClr val="0E2A47"/>
                </a:solidFill>
              </a:rPr>
              <a:t>VS </a:t>
            </a:r>
            <a:r>
              <a:rPr lang="en-US" sz="850" dirty="0" err="1">
                <a:solidFill>
                  <a:srgbClr val="0E2A47"/>
                </a:solidFill>
              </a:rPr>
              <a:t>Code:PHP</a:t>
            </a:r>
            <a:endParaRPr lang="en-US" sz="850" dirty="0">
              <a:solidFill>
                <a:srgbClr val="0E2A4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850" dirty="0">
                <a:solidFill>
                  <a:srgbClr val="0E2A47"/>
                </a:solidFill>
              </a:rPr>
              <a:t>                      HTML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850" dirty="0">
                <a:solidFill>
                  <a:srgbClr val="0E2A47"/>
                </a:solidFill>
              </a:rPr>
              <a:t>                      CSS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850" dirty="0">
                <a:solidFill>
                  <a:srgbClr val="0E2A47"/>
                </a:solidFill>
              </a:rPr>
              <a:t>                      Bootstrap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850" dirty="0">
                <a:solidFill>
                  <a:srgbClr val="0E2A47"/>
                </a:solidFill>
              </a:rPr>
              <a:t>                      JavaScript</a:t>
            </a:r>
          </a:p>
        </p:txBody>
      </p:sp>
      <p:sp>
        <p:nvSpPr>
          <p:cNvPr id="626" name="Google Shape;626;p32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1063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Observation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Interview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Brain Storming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Survey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7" name="Google Shape;627;p32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PLANNING </a:t>
            </a:r>
            <a:br>
              <a:rPr lang="en-US" dirty="0">
                <a:solidFill>
                  <a:srgbClr val="0E2A47"/>
                </a:solidFill>
              </a:rPr>
            </a:br>
            <a:r>
              <a:rPr lang="en-US" dirty="0">
                <a:solidFill>
                  <a:srgbClr val="0E2A47"/>
                </a:solidFill>
              </a:rPr>
              <a:t>PHASE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28" name="Google Shape;628;p32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DESIGN &amp; IMPLEMENTATION PHASE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29" name="Google Shape;629;p32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REQUIREMENT GATHERING </a:t>
            </a:r>
            <a:br>
              <a:rPr lang="en-US" dirty="0">
                <a:solidFill>
                  <a:srgbClr val="0E2A47"/>
                </a:solidFill>
              </a:rPr>
            </a:br>
            <a:r>
              <a:rPr lang="en-US" dirty="0">
                <a:solidFill>
                  <a:srgbClr val="0E2A47"/>
                </a:solidFill>
              </a:rPr>
              <a:t>PHASE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30" name="Google Shape;630;p32"/>
          <p:cNvSpPr/>
          <p:nvPr/>
        </p:nvSpPr>
        <p:spPr>
          <a:xfrm>
            <a:off x="1938175" y="211045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2"/>
          <p:cNvSpPr/>
          <p:nvPr/>
        </p:nvSpPr>
        <p:spPr>
          <a:xfrm>
            <a:off x="4105350" y="17485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32"/>
          <p:cNvSpPr/>
          <p:nvPr/>
        </p:nvSpPr>
        <p:spPr>
          <a:xfrm>
            <a:off x="6272525" y="14280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7" name="Google Shape;647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" name="Google Shape;8663;p59">
            <a:extLst>
              <a:ext uri="{FF2B5EF4-FFF2-40B4-BE49-F238E27FC236}">
                <a16:creationId xmlns:a16="http://schemas.microsoft.com/office/drawing/2014/main" id="{551FFFB2-8873-4F42-ADC4-8C1B860E0DBC}"/>
              </a:ext>
            </a:extLst>
          </p:cNvPr>
          <p:cNvGrpSpPr/>
          <p:nvPr/>
        </p:nvGrpSpPr>
        <p:grpSpPr>
          <a:xfrm>
            <a:off x="2218363" y="2355409"/>
            <a:ext cx="442373" cy="420775"/>
            <a:chOff x="-6690625" y="3631325"/>
            <a:chExt cx="307225" cy="292225"/>
          </a:xfrm>
          <a:solidFill>
            <a:srgbClr val="041B2F"/>
          </a:solidFill>
        </p:grpSpPr>
        <p:sp>
          <p:nvSpPr>
            <p:cNvPr id="31" name="Google Shape;8664;p59">
              <a:extLst>
                <a:ext uri="{FF2B5EF4-FFF2-40B4-BE49-F238E27FC236}">
                  <a16:creationId xmlns:a16="http://schemas.microsoft.com/office/drawing/2014/main" id="{6216A791-9CAE-4055-8D86-6C3C1589C5FB}"/>
                </a:ext>
              </a:extLst>
            </p:cNvPr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41B2F"/>
                </a:solidFill>
              </a:endParaRPr>
            </a:p>
          </p:txBody>
        </p:sp>
        <p:sp>
          <p:nvSpPr>
            <p:cNvPr id="32" name="Google Shape;8665;p59">
              <a:extLst>
                <a:ext uri="{FF2B5EF4-FFF2-40B4-BE49-F238E27FC236}">
                  <a16:creationId xmlns:a16="http://schemas.microsoft.com/office/drawing/2014/main" id="{0A531BA7-BA82-4F14-9149-DEC3C64BA8C6}"/>
                </a:ext>
              </a:extLst>
            </p:cNvPr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41B2F"/>
                </a:solidFill>
              </a:endParaRPr>
            </a:p>
          </p:txBody>
        </p:sp>
        <p:sp>
          <p:nvSpPr>
            <p:cNvPr id="33" name="Google Shape;8666;p59">
              <a:extLst>
                <a:ext uri="{FF2B5EF4-FFF2-40B4-BE49-F238E27FC236}">
                  <a16:creationId xmlns:a16="http://schemas.microsoft.com/office/drawing/2014/main" id="{50A5A397-85B7-4958-B6F4-7E3D3772498E}"/>
                </a:ext>
              </a:extLst>
            </p:cNvPr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41B2F"/>
                </a:solidFill>
              </a:endParaRPr>
            </a:p>
          </p:txBody>
        </p:sp>
        <p:sp>
          <p:nvSpPr>
            <p:cNvPr id="34" name="Google Shape;8667;p59">
              <a:extLst>
                <a:ext uri="{FF2B5EF4-FFF2-40B4-BE49-F238E27FC236}">
                  <a16:creationId xmlns:a16="http://schemas.microsoft.com/office/drawing/2014/main" id="{66C20CD7-7056-4455-8B7B-D3683FE93A15}"/>
                </a:ext>
              </a:extLst>
            </p:cNvPr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41B2F"/>
                </a:solidFill>
              </a:endParaRPr>
            </a:p>
          </p:txBody>
        </p:sp>
        <p:sp>
          <p:nvSpPr>
            <p:cNvPr id="35" name="Google Shape;8668;p59">
              <a:extLst>
                <a:ext uri="{FF2B5EF4-FFF2-40B4-BE49-F238E27FC236}">
                  <a16:creationId xmlns:a16="http://schemas.microsoft.com/office/drawing/2014/main" id="{06678E07-A939-42A3-BDB7-C2CCF413F319}"/>
                </a:ext>
              </a:extLst>
            </p:cNvPr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41B2F"/>
                </a:solidFill>
              </a:endParaRPr>
            </a:p>
          </p:txBody>
        </p:sp>
      </p:grpSp>
      <p:grpSp>
        <p:nvGrpSpPr>
          <p:cNvPr id="36" name="Google Shape;8704;p59">
            <a:extLst>
              <a:ext uri="{FF2B5EF4-FFF2-40B4-BE49-F238E27FC236}">
                <a16:creationId xmlns:a16="http://schemas.microsoft.com/office/drawing/2014/main" id="{00B47003-1A8A-4FB9-99C2-9178B077FD26}"/>
              </a:ext>
            </a:extLst>
          </p:cNvPr>
          <p:cNvGrpSpPr/>
          <p:nvPr/>
        </p:nvGrpSpPr>
        <p:grpSpPr>
          <a:xfrm>
            <a:off x="6528186" y="1716965"/>
            <a:ext cx="421927" cy="370882"/>
            <a:chOff x="-3030525" y="3973150"/>
            <a:chExt cx="293025" cy="257575"/>
          </a:xfrm>
          <a:solidFill>
            <a:srgbClr val="041B2F"/>
          </a:solidFill>
        </p:grpSpPr>
        <p:sp>
          <p:nvSpPr>
            <p:cNvPr id="37" name="Google Shape;8705;p59">
              <a:extLst>
                <a:ext uri="{FF2B5EF4-FFF2-40B4-BE49-F238E27FC236}">
                  <a16:creationId xmlns:a16="http://schemas.microsoft.com/office/drawing/2014/main" id="{2875FFB7-1374-4F8F-BEE7-165F92C01729}"/>
                </a:ext>
              </a:extLst>
            </p:cNvPr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706;p59">
              <a:extLst>
                <a:ext uri="{FF2B5EF4-FFF2-40B4-BE49-F238E27FC236}">
                  <a16:creationId xmlns:a16="http://schemas.microsoft.com/office/drawing/2014/main" id="{4C969CB8-58AF-4B63-8D0B-4117240F7CB0}"/>
                </a:ext>
              </a:extLst>
            </p:cNvPr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8874;p59">
            <a:extLst>
              <a:ext uri="{FF2B5EF4-FFF2-40B4-BE49-F238E27FC236}">
                <a16:creationId xmlns:a16="http://schemas.microsoft.com/office/drawing/2014/main" id="{6C8CE942-B8DB-4D04-BE67-BB2F034AC55F}"/>
              </a:ext>
            </a:extLst>
          </p:cNvPr>
          <p:cNvGrpSpPr/>
          <p:nvPr/>
        </p:nvGrpSpPr>
        <p:grpSpPr>
          <a:xfrm>
            <a:off x="4412057" y="1974728"/>
            <a:ext cx="319874" cy="419623"/>
            <a:chOff x="-3365275" y="3253275"/>
            <a:chExt cx="222150" cy="291425"/>
          </a:xfrm>
          <a:solidFill>
            <a:srgbClr val="041B2F"/>
          </a:solidFill>
        </p:grpSpPr>
        <p:sp>
          <p:nvSpPr>
            <p:cNvPr id="40" name="Google Shape;8875;p59">
              <a:extLst>
                <a:ext uri="{FF2B5EF4-FFF2-40B4-BE49-F238E27FC236}">
                  <a16:creationId xmlns:a16="http://schemas.microsoft.com/office/drawing/2014/main" id="{FBC75509-546A-4B20-9963-8D84A72244F2}"/>
                </a:ext>
              </a:extLst>
            </p:cNvPr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876;p59">
              <a:extLst>
                <a:ext uri="{FF2B5EF4-FFF2-40B4-BE49-F238E27FC236}">
                  <a16:creationId xmlns:a16="http://schemas.microsoft.com/office/drawing/2014/main" id="{F20CF838-2938-4118-88B6-A01A6E432BD7}"/>
                </a:ext>
              </a:extLst>
            </p:cNvPr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32046A0-78CC-4929-9A98-FC120E0A98FE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2017/ICT/74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2"/>
          <p:cNvSpPr/>
          <p:nvPr/>
        </p:nvSpPr>
        <p:spPr>
          <a:xfrm>
            <a:off x="1614200" y="3251700"/>
            <a:ext cx="1581300" cy="19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2"/>
          <p:cNvSpPr/>
          <p:nvPr/>
        </p:nvSpPr>
        <p:spPr>
          <a:xfrm>
            <a:off x="3781350" y="2876850"/>
            <a:ext cx="1581300" cy="229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METHODOLOGY</a:t>
            </a:r>
          </a:p>
        </p:txBody>
      </p:sp>
      <p:sp>
        <p:nvSpPr>
          <p:cNvPr id="623" name="Google Shape;623;p32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</a:rPr>
              <a:t>Delivery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</a:rPr>
              <a:t>Feedbacks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</a:rPr>
              <a:t>Updates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rgbClr val="0E2A47"/>
              </a:solidFill>
            </a:endParaRPr>
          </a:p>
        </p:txBody>
      </p:sp>
      <p:sp>
        <p:nvSpPr>
          <p:cNvPr id="624" name="Google Shape;624;p32"/>
          <p:cNvSpPr/>
          <p:nvPr/>
        </p:nvSpPr>
        <p:spPr>
          <a:xfrm>
            <a:off x="5948500" y="2555400"/>
            <a:ext cx="1581300" cy="26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2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</a:rPr>
              <a:t>Enhancement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</a:rPr>
              <a:t>Versions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26" name="Google Shape;626;p32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1063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Unit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Integration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System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Acceptance Testing</a:t>
            </a:r>
            <a:endParaRPr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7" name="Google Shape;627;p32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DEPLOYMENT</a:t>
            </a:r>
            <a:br>
              <a:rPr lang="en-US" dirty="0">
                <a:solidFill>
                  <a:srgbClr val="0E2A47"/>
                </a:solidFill>
              </a:rPr>
            </a:br>
            <a:r>
              <a:rPr lang="en-US" dirty="0">
                <a:solidFill>
                  <a:srgbClr val="0E2A47"/>
                </a:solidFill>
              </a:rPr>
              <a:t> PHASE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28" name="Google Shape;628;p32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EVALUATION </a:t>
            </a:r>
            <a:br>
              <a:rPr lang="en-US" dirty="0">
                <a:solidFill>
                  <a:srgbClr val="0E2A47"/>
                </a:solidFill>
              </a:rPr>
            </a:br>
            <a:r>
              <a:rPr lang="en-US" dirty="0">
                <a:solidFill>
                  <a:srgbClr val="0E2A47"/>
                </a:solidFill>
              </a:rPr>
              <a:t>PHASE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29" name="Google Shape;629;p32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TESTING</a:t>
            </a:r>
            <a:br>
              <a:rPr lang="en-US" dirty="0">
                <a:solidFill>
                  <a:srgbClr val="0E2A47"/>
                </a:solidFill>
              </a:rPr>
            </a:br>
            <a:r>
              <a:rPr lang="en-US" dirty="0">
                <a:solidFill>
                  <a:srgbClr val="0E2A47"/>
                </a:solidFill>
              </a:rPr>
              <a:t> PHASE 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30" name="Google Shape;630;p32"/>
          <p:cNvSpPr/>
          <p:nvPr/>
        </p:nvSpPr>
        <p:spPr>
          <a:xfrm>
            <a:off x="1938175" y="211045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2"/>
          <p:cNvSpPr/>
          <p:nvPr/>
        </p:nvSpPr>
        <p:spPr>
          <a:xfrm>
            <a:off x="4105350" y="17485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32"/>
          <p:cNvSpPr/>
          <p:nvPr/>
        </p:nvSpPr>
        <p:spPr>
          <a:xfrm>
            <a:off x="6272525" y="14280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7" name="Google Shape;647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" name="Google Shape;8725;p59">
            <a:extLst>
              <a:ext uri="{FF2B5EF4-FFF2-40B4-BE49-F238E27FC236}">
                <a16:creationId xmlns:a16="http://schemas.microsoft.com/office/drawing/2014/main" id="{6BE3895C-9F02-40B8-A380-8956B4EACBB3}"/>
              </a:ext>
            </a:extLst>
          </p:cNvPr>
          <p:cNvGrpSpPr/>
          <p:nvPr/>
        </p:nvGrpSpPr>
        <p:grpSpPr>
          <a:xfrm>
            <a:off x="2181710" y="2359736"/>
            <a:ext cx="423079" cy="423043"/>
            <a:chOff x="-4478975" y="3251700"/>
            <a:chExt cx="293825" cy="293800"/>
          </a:xfrm>
          <a:solidFill>
            <a:srgbClr val="041B2F"/>
          </a:solidFill>
        </p:grpSpPr>
        <p:sp>
          <p:nvSpPr>
            <p:cNvPr id="31" name="Google Shape;8726;p59">
              <a:extLst>
                <a:ext uri="{FF2B5EF4-FFF2-40B4-BE49-F238E27FC236}">
                  <a16:creationId xmlns:a16="http://schemas.microsoft.com/office/drawing/2014/main" id="{1B1B9A5C-B808-4E17-B087-5E44BF8C5256}"/>
                </a:ext>
              </a:extLst>
            </p:cNvPr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727;p59">
              <a:extLst>
                <a:ext uri="{FF2B5EF4-FFF2-40B4-BE49-F238E27FC236}">
                  <a16:creationId xmlns:a16="http://schemas.microsoft.com/office/drawing/2014/main" id="{94800013-C7E2-4988-91C9-95324267A4B8}"/>
                </a:ext>
              </a:extLst>
            </p:cNvPr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728;p59">
              <a:extLst>
                <a:ext uri="{FF2B5EF4-FFF2-40B4-BE49-F238E27FC236}">
                  <a16:creationId xmlns:a16="http://schemas.microsoft.com/office/drawing/2014/main" id="{D963F78E-9609-4D8F-A611-9C1B3C926DED}"/>
                </a:ext>
              </a:extLst>
            </p:cNvPr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8795;p59">
            <a:extLst>
              <a:ext uri="{FF2B5EF4-FFF2-40B4-BE49-F238E27FC236}">
                <a16:creationId xmlns:a16="http://schemas.microsoft.com/office/drawing/2014/main" id="{27483FFB-CB0F-4B22-81F9-E9506D1C81F4}"/>
              </a:ext>
            </a:extLst>
          </p:cNvPr>
          <p:cNvGrpSpPr/>
          <p:nvPr/>
        </p:nvGrpSpPr>
        <p:grpSpPr>
          <a:xfrm>
            <a:off x="6527070" y="1709284"/>
            <a:ext cx="424159" cy="419659"/>
            <a:chOff x="-1182750" y="3962900"/>
            <a:chExt cx="294575" cy="291450"/>
          </a:xfrm>
          <a:solidFill>
            <a:srgbClr val="041B2F"/>
          </a:solidFill>
        </p:grpSpPr>
        <p:sp>
          <p:nvSpPr>
            <p:cNvPr id="35" name="Google Shape;8796;p59">
              <a:extLst>
                <a:ext uri="{FF2B5EF4-FFF2-40B4-BE49-F238E27FC236}">
                  <a16:creationId xmlns:a16="http://schemas.microsoft.com/office/drawing/2014/main" id="{CEE82039-D1D7-44DF-8F97-11A696CA6D7B}"/>
                </a:ext>
              </a:extLst>
            </p:cNvPr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797;p59">
              <a:extLst>
                <a:ext uri="{FF2B5EF4-FFF2-40B4-BE49-F238E27FC236}">
                  <a16:creationId xmlns:a16="http://schemas.microsoft.com/office/drawing/2014/main" id="{A221FBF0-180C-4443-ADDE-1F949D444A46}"/>
                </a:ext>
              </a:extLst>
            </p:cNvPr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798;p59">
              <a:extLst>
                <a:ext uri="{FF2B5EF4-FFF2-40B4-BE49-F238E27FC236}">
                  <a16:creationId xmlns:a16="http://schemas.microsoft.com/office/drawing/2014/main" id="{B0D09D61-7852-4067-8556-36C158C7B67A}"/>
                </a:ext>
              </a:extLst>
            </p:cNvPr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799;p59">
              <a:extLst>
                <a:ext uri="{FF2B5EF4-FFF2-40B4-BE49-F238E27FC236}">
                  <a16:creationId xmlns:a16="http://schemas.microsoft.com/office/drawing/2014/main" id="{8C73046B-1F84-4DED-8148-BC5C8D548D27}"/>
                </a:ext>
              </a:extLst>
            </p:cNvPr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800;p59">
              <a:extLst>
                <a:ext uri="{FF2B5EF4-FFF2-40B4-BE49-F238E27FC236}">
                  <a16:creationId xmlns:a16="http://schemas.microsoft.com/office/drawing/2014/main" id="{7E90D9E5-5C92-4F0B-B634-C3408A989D07}"/>
                </a:ext>
              </a:extLst>
            </p:cNvPr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801;p59">
              <a:extLst>
                <a:ext uri="{FF2B5EF4-FFF2-40B4-BE49-F238E27FC236}">
                  <a16:creationId xmlns:a16="http://schemas.microsoft.com/office/drawing/2014/main" id="{D63E42E1-2F4F-421E-8A18-CAA0D8427E23}"/>
                </a:ext>
              </a:extLst>
            </p:cNvPr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802;p59">
              <a:extLst>
                <a:ext uri="{FF2B5EF4-FFF2-40B4-BE49-F238E27FC236}">
                  <a16:creationId xmlns:a16="http://schemas.microsoft.com/office/drawing/2014/main" id="{4887FFB2-68D6-41E6-8486-6439F6FD4A3B}"/>
                </a:ext>
              </a:extLst>
            </p:cNvPr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8890;p59">
            <a:extLst>
              <a:ext uri="{FF2B5EF4-FFF2-40B4-BE49-F238E27FC236}">
                <a16:creationId xmlns:a16="http://schemas.microsoft.com/office/drawing/2014/main" id="{1FB4577E-7911-4BBD-914D-3F9BD5EF83A5}"/>
              </a:ext>
            </a:extLst>
          </p:cNvPr>
          <p:cNvGrpSpPr/>
          <p:nvPr/>
        </p:nvGrpSpPr>
        <p:grpSpPr>
          <a:xfrm>
            <a:off x="4397698" y="1968345"/>
            <a:ext cx="423079" cy="424159"/>
            <a:chOff x="-1591550" y="3597475"/>
            <a:chExt cx="293825" cy="294575"/>
          </a:xfrm>
          <a:solidFill>
            <a:srgbClr val="041B2F"/>
          </a:solidFill>
        </p:grpSpPr>
        <p:sp>
          <p:nvSpPr>
            <p:cNvPr id="43" name="Google Shape;8891;p59">
              <a:extLst>
                <a:ext uri="{FF2B5EF4-FFF2-40B4-BE49-F238E27FC236}">
                  <a16:creationId xmlns:a16="http://schemas.microsoft.com/office/drawing/2014/main" id="{48BC75CC-93BB-436F-8B7F-302DE359C90E}"/>
                </a:ext>
              </a:extLst>
            </p:cNvPr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892;p59">
              <a:extLst>
                <a:ext uri="{FF2B5EF4-FFF2-40B4-BE49-F238E27FC236}">
                  <a16:creationId xmlns:a16="http://schemas.microsoft.com/office/drawing/2014/main" id="{6666926F-3D93-4E41-B96D-D8E50FFD78EA}"/>
                </a:ext>
              </a:extLst>
            </p:cNvPr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893;p59">
              <a:extLst>
                <a:ext uri="{FF2B5EF4-FFF2-40B4-BE49-F238E27FC236}">
                  <a16:creationId xmlns:a16="http://schemas.microsoft.com/office/drawing/2014/main" id="{D3825AE3-0F3E-4421-9184-95E1206D8514}"/>
                </a:ext>
              </a:extLst>
            </p:cNvPr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5369AECC-105D-49B7-A20A-18B8DB6D4547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2017/ICT/74</a:t>
            </a:r>
          </a:p>
        </p:txBody>
      </p:sp>
    </p:spTree>
    <p:extLst>
      <p:ext uri="{BB962C8B-B14F-4D97-AF65-F5344CB8AC3E}">
        <p14:creationId xmlns:p14="http://schemas.microsoft.com/office/powerpoint/2010/main" val="3785472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DESIGN AND IMPLEMENTATION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4"/>
          <p:cNvSpPr/>
          <p:nvPr/>
        </p:nvSpPr>
        <p:spPr>
          <a:xfrm>
            <a:off x="2781850" y="1698625"/>
            <a:ext cx="3571800" cy="876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4"/>
          <p:cNvSpPr/>
          <p:nvPr/>
        </p:nvSpPr>
        <p:spPr>
          <a:xfrm>
            <a:off x="2786100" y="2671025"/>
            <a:ext cx="919800" cy="876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4"/>
          <p:cNvSpPr/>
          <p:nvPr/>
        </p:nvSpPr>
        <p:spPr>
          <a:xfrm>
            <a:off x="3795875" y="2671025"/>
            <a:ext cx="2557800" cy="876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" name="Google Shape;671;p34"/>
          <p:cNvGrpSpPr/>
          <p:nvPr/>
        </p:nvGrpSpPr>
        <p:grpSpPr>
          <a:xfrm>
            <a:off x="2786120" y="3643425"/>
            <a:ext cx="3567611" cy="379200"/>
            <a:chOff x="1071175" y="3688175"/>
            <a:chExt cx="3257200" cy="379200"/>
          </a:xfrm>
        </p:grpSpPr>
        <p:sp>
          <p:nvSpPr>
            <p:cNvPr id="672" name="Google Shape;672;p34"/>
            <p:cNvSpPr/>
            <p:nvPr/>
          </p:nvSpPr>
          <p:spPr>
            <a:xfrm>
              <a:off x="1071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15474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20236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24999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2976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3446838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39230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9" name="Google Shape;679;p34"/>
          <p:cNvCxnSpPr/>
          <p:nvPr/>
        </p:nvCxnSpPr>
        <p:spPr>
          <a:xfrm>
            <a:off x="2800900" y="1717675"/>
            <a:ext cx="3552900" cy="838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0" name="Google Shape;680;p34"/>
          <p:cNvCxnSpPr/>
          <p:nvPr/>
        </p:nvCxnSpPr>
        <p:spPr>
          <a:xfrm rot="10800000" flipH="1">
            <a:off x="2810425" y="1703725"/>
            <a:ext cx="3536400" cy="871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1" name="Google Shape;681;p34"/>
          <p:cNvCxnSpPr/>
          <p:nvPr/>
        </p:nvCxnSpPr>
        <p:spPr>
          <a:xfrm>
            <a:off x="2788800" y="282257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34"/>
          <p:cNvCxnSpPr/>
          <p:nvPr/>
        </p:nvCxnSpPr>
        <p:spPr>
          <a:xfrm>
            <a:off x="2788800" y="292735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34"/>
          <p:cNvCxnSpPr/>
          <p:nvPr/>
        </p:nvCxnSpPr>
        <p:spPr>
          <a:xfrm>
            <a:off x="2788800" y="302737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34"/>
          <p:cNvCxnSpPr/>
          <p:nvPr/>
        </p:nvCxnSpPr>
        <p:spPr>
          <a:xfrm>
            <a:off x="2788800" y="310917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34"/>
          <p:cNvCxnSpPr/>
          <p:nvPr/>
        </p:nvCxnSpPr>
        <p:spPr>
          <a:xfrm>
            <a:off x="2788800" y="319490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6" name="Google Shape;686;p34"/>
          <p:cNvCxnSpPr/>
          <p:nvPr/>
        </p:nvCxnSpPr>
        <p:spPr>
          <a:xfrm>
            <a:off x="2788800" y="327585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7" name="Google Shape;687;p34"/>
          <p:cNvCxnSpPr/>
          <p:nvPr/>
        </p:nvCxnSpPr>
        <p:spPr>
          <a:xfrm>
            <a:off x="2788800" y="334730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8" name="Google Shape;688;p34"/>
          <p:cNvCxnSpPr/>
          <p:nvPr/>
        </p:nvCxnSpPr>
        <p:spPr>
          <a:xfrm>
            <a:off x="2788800" y="342812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9" name="Google Shape;689;p34"/>
          <p:cNvCxnSpPr/>
          <p:nvPr/>
        </p:nvCxnSpPr>
        <p:spPr>
          <a:xfrm>
            <a:off x="2781850" y="274552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0" name="Google Shape;690;p34"/>
          <p:cNvSpPr txBox="1">
            <a:spLocks noGrp="1"/>
          </p:cNvSpPr>
          <p:nvPr>
            <p:ph type="ctrTitle" idx="4294967295"/>
          </p:nvPr>
        </p:nvSpPr>
        <p:spPr>
          <a:xfrm>
            <a:off x="7512303" y="1743374"/>
            <a:ext cx="10641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HEADER</a:t>
            </a:r>
            <a:endParaRPr sz="1200"/>
          </a:p>
        </p:txBody>
      </p:sp>
      <p:sp>
        <p:nvSpPr>
          <p:cNvPr id="691" name="Google Shape;691;p34"/>
          <p:cNvSpPr txBox="1">
            <a:spLocks noGrp="1"/>
          </p:cNvSpPr>
          <p:nvPr>
            <p:ph type="ctrTitle" idx="4294967295"/>
          </p:nvPr>
        </p:nvSpPr>
        <p:spPr>
          <a:xfrm>
            <a:off x="643803" y="2574925"/>
            <a:ext cx="10641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TEXT</a:t>
            </a:r>
            <a:endParaRPr sz="1200"/>
          </a:p>
        </p:txBody>
      </p:sp>
      <p:sp>
        <p:nvSpPr>
          <p:cNvPr id="692" name="Google Shape;692;p34"/>
          <p:cNvSpPr txBox="1">
            <a:spLocks noGrp="1"/>
          </p:cNvSpPr>
          <p:nvPr>
            <p:ph type="ctrTitle" idx="4294967295"/>
          </p:nvPr>
        </p:nvSpPr>
        <p:spPr>
          <a:xfrm>
            <a:off x="7512303" y="3734924"/>
            <a:ext cx="10641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SLIDER</a:t>
            </a:r>
            <a:endParaRPr sz="1200"/>
          </a:p>
        </p:txBody>
      </p:sp>
      <p:sp>
        <p:nvSpPr>
          <p:cNvPr id="693" name="Google Shape;693;p34"/>
          <p:cNvSpPr txBox="1">
            <a:spLocks noGrp="1"/>
          </p:cNvSpPr>
          <p:nvPr>
            <p:ph type="ctrTitle" idx="4294967295"/>
          </p:nvPr>
        </p:nvSpPr>
        <p:spPr>
          <a:xfrm>
            <a:off x="643803" y="3931125"/>
            <a:ext cx="10641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ICONS</a:t>
            </a:r>
            <a:endParaRPr sz="1200"/>
          </a:p>
        </p:txBody>
      </p:sp>
      <p:cxnSp>
        <p:nvCxnSpPr>
          <p:cNvPr id="694" name="Google Shape;694;p34"/>
          <p:cNvCxnSpPr/>
          <p:nvPr/>
        </p:nvCxnSpPr>
        <p:spPr>
          <a:xfrm>
            <a:off x="1707800" y="2745525"/>
            <a:ext cx="1002000" cy="436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5" name="Google Shape;695;p34"/>
          <p:cNvCxnSpPr>
            <a:endCxn id="674" idx="1"/>
          </p:cNvCxnSpPr>
          <p:nvPr/>
        </p:nvCxnSpPr>
        <p:spPr>
          <a:xfrm rot="10800000" flipH="1">
            <a:off x="1783993" y="3833025"/>
            <a:ext cx="2045400" cy="285600"/>
          </a:xfrm>
          <a:prstGeom prst="bentConnector3">
            <a:avLst>
              <a:gd name="adj1" fmla="val 20352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6" name="Google Shape;696;p34"/>
          <p:cNvCxnSpPr/>
          <p:nvPr/>
        </p:nvCxnSpPr>
        <p:spPr>
          <a:xfrm rot="10800000" flipH="1">
            <a:off x="6196253" y="1939474"/>
            <a:ext cx="1234800" cy="295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7" name="Google Shape;697;p34"/>
          <p:cNvCxnSpPr/>
          <p:nvPr/>
        </p:nvCxnSpPr>
        <p:spPr>
          <a:xfrm>
            <a:off x="6114903" y="3194899"/>
            <a:ext cx="1397400" cy="727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 CASE DIAGRAM</a:t>
            </a:r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3BA20AEB-22A9-4A4D-850B-7BFB6F8A7AD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125151" y="1132251"/>
            <a:ext cx="8893698" cy="411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09FEE1-CAAE-4FB4-BBA6-642C7B749808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SOFTWARE ARCHITECTURE</a:t>
            </a:r>
            <a:endParaRPr dirty="0"/>
          </a:p>
        </p:txBody>
      </p:sp>
      <p:sp>
        <p:nvSpPr>
          <p:cNvPr id="567" name="Google Shape;567;p30"/>
          <p:cNvSpPr txBox="1">
            <a:spLocks noGrp="1"/>
          </p:cNvSpPr>
          <p:nvPr>
            <p:ph type="ctrTitle"/>
          </p:nvPr>
        </p:nvSpPr>
        <p:spPr>
          <a:xfrm>
            <a:off x="3533994" y="370014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Application</a:t>
            </a:r>
            <a:endParaRPr sz="900" dirty="0"/>
          </a:p>
        </p:txBody>
      </p:sp>
      <p:sp>
        <p:nvSpPr>
          <p:cNvPr id="568" name="Google Shape;568;p30"/>
          <p:cNvSpPr txBox="1">
            <a:spLocks noGrp="1"/>
          </p:cNvSpPr>
          <p:nvPr>
            <p:ph type="ctrTitle" idx="4"/>
          </p:nvPr>
        </p:nvSpPr>
        <p:spPr>
          <a:xfrm>
            <a:off x="5472556" y="3685497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Database</a:t>
            </a:r>
            <a:endParaRPr sz="9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ctrTitle" idx="5"/>
          </p:nvPr>
        </p:nvSpPr>
        <p:spPr>
          <a:xfrm>
            <a:off x="1595444" y="3815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900" dirty="0"/>
            </a:br>
            <a:r>
              <a:rPr lang="en-US" sz="900" dirty="0"/>
              <a:t>Web Client</a:t>
            </a:r>
            <a:br>
              <a:rPr lang="en-US" sz="900" dirty="0"/>
            </a:br>
            <a:r>
              <a:rPr lang="en-US" sz="900" dirty="0"/>
              <a:t>(Browser)</a:t>
            </a:r>
            <a:endParaRPr sz="900" dirty="0"/>
          </a:p>
        </p:txBody>
      </p:sp>
      <p:sp>
        <p:nvSpPr>
          <p:cNvPr id="570" name="Google Shape;570;p30"/>
          <p:cNvSpPr/>
          <p:nvPr/>
        </p:nvSpPr>
        <p:spPr>
          <a:xfrm>
            <a:off x="1916500" y="3568575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0"/>
          <p:cNvSpPr/>
          <p:nvPr/>
        </p:nvSpPr>
        <p:spPr>
          <a:xfrm>
            <a:off x="2118344" y="2308251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0"/>
          <p:cNvSpPr/>
          <p:nvPr/>
        </p:nvSpPr>
        <p:spPr>
          <a:xfrm>
            <a:off x="2613395" y="2692634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0"/>
          <p:cNvSpPr/>
          <p:nvPr/>
        </p:nvSpPr>
        <p:spPr>
          <a:xfrm>
            <a:off x="2268942" y="2440615"/>
            <a:ext cx="727410" cy="641042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0"/>
          <p:cNvSpPr/>
          <p:nvPr/>
        </p:nvSpPr>
        <p:spPr>
          <a:xfrm>
            <a:off x="2177636" y="2420330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0"/>
          <p:cNvSpPr/>
          <p:nvPr/>
        </p:nvSpPr>
        <p:spPr>
          <a:xfrm>
            <a:off x="4057680" y="2308251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0"/>
          <p:cNvSpPr/>
          <p:nvPr/>
        </p:nvSpPr>
        <p:spPr>
          <a:xfrm>
            <a:off x="3855009" y="3568575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0"/>
          <p:cNvSpPr/>
          <p:nvPr/>
        </p:nvSpPr>
        <p:spPr>
          <a:xfrm>
            <a:off x="4551923" y="2692634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0"/>
          <p:cNvSpPr/>
          <p:nvPr/>
        </p:nvSpPr>
        <p:spPr>
          <a:xfrm>
            <a:off x="4207470" y="2440652"/>
            <a:ext cx="727410" cy="641005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0"/>
          <p:cNvSpPr/>
          <p:nvPr/>
        </p:nvSpPr>
        <p:spPr>
          <a:xfrm>
            <a:off x="4116163" y="2420330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29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2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59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0"/>
          <p:cNvSpPr/>
          <p:nvPr/>
        </p:nvSpPr>
        <p:spPr>
          <a:xfrm>
            <a:off x="5793536" y="3568575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0"/>
          <p:cNvSpPr/>
          <p:nvPr/>
        </p:nvSpPr>
        <p:spPr>
          <a:xfrm>
            <a:off x="5990605" y="2308251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0"/>
          <p:cNvSpPr/>
          <p:nvPr/>
        </p:nvSpPr>
        <p:spPr>
          <a:xfrm>
            <a:off x="6490450" y="2692634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0"/>
          <p:cNvSpPr/>
          <p:nvPr/>
        </p:nvSpPr>
        <p:spPr>
          <a:xfrm>
            <a:off x="6147595" y="2440652"/>
            <a:ext cx="725812" cy="641005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4" name="Google Shape;584;p30"/>
          <p:cNvSpPr/>
          <p:nvPr/>
        </p:nvSpPr>
        <p:spPr>
          <a:xfrm>
            <a:off x="6056289" y="2420330"/>
            <a:ext cx="794695" cy="682102"/>
          </a:xfrm>
          <a:custGeom>
            <a:avLst/>
            <a:gdLst/>
            <a:ahLst/>
            <a:cxnLst/>
            <a:rect l="l" t="t" r="r" b="b"/>
            <a:pathLst>
              <a:path w="42271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2981" y="2193"/>
                  <a:pt x="40140" y="9266"/>
                  <a:pt x="40140" y="18129"/>
                </a:cubicBezTo>
                <a:cubicBezTo>
                  <a:pt x="40140" y="27767"/>
                  <a:pt x="32244" y="34162"/>
                  <a:pt x="24024" y="34162"/>
                </a:cubicBezTo>
                <a:cubicBezTo>
                  <a:pt x="20106" y="34162"/>
                  <a:pt x="16114" y="32709"/>
                  <a:pt x="12869" y="29463"/>
                </a:cubicBezTo>
                <a:cubicBezTo>
                  <a:pt x="2837" y="19347"/>
                  <a:pt x="9936" y="2192"/>
                  <a:pt x="24098" y="2192"/>
                </a:cubicBezTo>
                <a:close/>
                <a:moveTo>
                  <a:pt x="24021" y="1"/>
                </a:moveTo>
                <a:cubicBezTo>
                  <a:pt x="19568" y="1"/>
                  <a:pt x="15028" y="1653"/>
                  <a:pt x="11335" y="5346"/>
                </a:cubicBezTo>
                <a:cubicBezTo>
                  <a:pt x="0" y="16765"/>
                  <a:pt x="8011" y="36281"/>
                  <a:pt x="24203" y="36281"/>
                </a:cubicBezTo>
                <a:cubicBezTo>
                  <a:pt x="34174" y="36281"/>
                  <a:pt x="42270" y="28100"/>
                  <a:pt x="42270" y="18129"/>
                </a:cubicBezTo>
                <a:cubicBezTo>
                  <a:pt x="42270" y="7231"/>
                  <a:pt x="33336" y="1"/>
                  <a:pt x="2402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0" name="Google Shape;600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6" name="Google Shape;8669;p59">
            <a:extLst>
              <a:ext uri="{FF2B5EF4-FFF2-40B4-BE49-F238E27FC236}">
                <a16:creationId xmlns:a16="http://schemas.microsoft.com/office/drawing/2014/main" id="{A6E49346-877E-4A2F-AD33-833293907088}"/>
              </a:ext>
            </a:extLst>
          </p:cNvPr>
          <p:cNvGrpSpPr/>
          <p:nvPr/>
        </p:nvGrpSpPr>
        <p:grpSpPr>
          <a:xfrm>
            <a:off x="2476235" y="2647044"/>
            <a:ext cx="274320" cy="274320"/>
            <a:chOff x="-6689825" y="3992050"/>
            <a:chExt cx="293025" cy="291250"/>
          </a:xfrm>
          <a:solidFill>
            <a:schemeClr val="accent3"/>
          </a:solidFill>
        </p:grpSpPr>
        <p:sp>
          <p:nvSpPr>
            <p:cNvPr id="47" name="Google Shape;8670;p59">
              <a:extLst>
                <a:ext uri="{FF2B5EF4-FFF2-40B4-BE49-F238E27FC236}">
                  <a16:creationId xmlns:a16="http://schemas.microsoft.com/office/drawing/2014/main" id="{2C38E09D-9152-40AC-89B0-4FFF13FB7AD6}"/>
                </a:ext>
              </a:extLst>
            </p:cNvPr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671;p59">
              <a:extLst>
                <a:ext uri="{FF2B5EF4-FFF2-40B4-BE49-F238E27FC236}">
                  <a16:creationId xmlns:a16="http://schemas.microsoft.com/office/drawing/2014/main" id="{14AB2B85-24EF-4217-AC04-5B7378409114}"/>
                </a:ext>
              </a:extLst>
            </p:cNvPr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672;p59">
              <a:extLst>
                <a:ext uri="{FF2B5EF4-FFF2-40B4-BE49-F238E27FC236}">
                  <a16:creationId xmlns:a16="http://schemas.microsoft.com/office/drawing/2014/main" id="{542CECA2-1975-4746-8F26-A76F0F10DB5E}"/>
                </a:ext>
              </a:extLst>
            </p:cNvPr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673;p59">
              <a:extLst>
                <a:ext uri="{FF2B5EF4-FFF2-40B4-BE49-F238E27FC236}">
                  <a16:creationId xmlns:a16="http://schemas.microsoft.com/office/drawing/2014/main" id="{B8F56DE9-413F-468E-BA86-2DAE1E5B7682}"/>
                </a:ext>
              </a:extLst>
            </p:cNvPr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674;p59">
              <a:extLst>
                <a:ext uri="{FF2B5EF4-FFF2-40B4-BE49-F238E27FC236}">
                  <a16:creationId xmlns:a16="http://schemas.microsoft.com/office/drawing/2014/main" id="{66D7FFD9-0278-4D4F-BE58-54E60196FF3C}"/>
                </a:ext>
              </a:extLst>
            </p:cNvPr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675;p59">
              <a:extLst>
                <a:ext uri="{FF2B5EF4-FFF2-40B4-BE49-F238E27FC236}">
                  <a16:creationId xmlns:a16="http://schemas.microsoft.com/office/drawing/2014/main" id="{735D07FE-208E-4684-BCC4-71C95AB18DFC}"/>
                </a:ext>
              </a:extLst>
            </p:cNvPr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676;p59">
              <a:extLst>
                <a:ext uri="{FF2B5EF4-FFF2-40B4-BE49-F238E27FC236}">
                  <a16:creationId xmlns:a16="http://schemas.microsoft.com/office/drawing/2014/main" id="{96C20270-D392-491D-9C79-67B341BEECB6}"/>
                </a:ext>
              </a:extLst>
            </p:cNvPr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677;p59">
              <a:extLst>
                <a:ext uri="{FF2B5EF4-FFF2-40B4-BE49-F238E27FC236}">
                  <a16:creationId xmlns:a16="http://schemas.microsoft.com/office/drawing/2014/main" id="{319D8B3F-CABC-4F63-B713-5356A20AF9D4}"/>
                </a:ext>
              </a:extLst>
            </p:cNvPr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678;p59">
              <a:extLst>
                <a:ext uri="{FF2B5EF4-FFF2-40B4-BE49-F238E27FC236}">
                  <a16:creationId xmlns:a16="http://schemas.microsoft.com/office/drawing/2014/main" id="{CFB4D1BB-8128-4F4B-93D3-BEDF23CFFD1D}"/>
                </a:ext>
              </a:extLst>
            </p:cNvPr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679;p59">
              <a:extLst>
                <a:ext uri="{FF2B5EF4-FFF2-40B4-BE49-F238E27FC236}">
                  <a16:creationId xmlns:a16="http://schemas.microsoft.com/office/drawing/2014/main" id="{626C8ECA-9A9E-4CC2-AA6C-D2BE2DDDA0E8}"/>
                </a:ext>
              </a:extLst>
            </p:cNvPr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680;p59">
              <a:extLst>
                <a:ext uri="{FF2B5EF4-FFF2-40B4-BE49-F238E27FC236}">
                  <a16:creationId xmlns:a16="http://schemas.microsoft.com/office/drawing/2014/main" id="{A74ED13E-A3E4-4DA4-8DCC-019BF97B53DC}"/>
                </a:ext>
              </a:extLst>
            </p:cNvPr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681;p59">
              <a:extLst>
                <a:ext uri="{FF2B5EF4-FFF2-40B4-BE49-F238E27FC236}">
                  <a16:creationId xmlns:a16="http://schemas.microsoft.com/office/drawing/2014/main" id="{57E2A568-8BDE-4D73-8976-8110D485F6D7}"/>
                </a:ext>
              </a:extLst>
            </p:cNvPr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8812;p59">
            <a:extLst>
              <a:ext uri="{FF2B5EF4-FFF2-40B4-BE49-F238E27FC236}">
                <a16:creationId xmlns:a16="http://schemas.microsoft.com/office/drawing/2014/main" id="{077A74A5-5B0E-4E92-A7C6-6ED2FC69CFDE}"/>
              </a:ext>
            </a:extLst>
          </p:cNvPr>
          <p:cNvGrpSpPr/>
          <p:nvPr/>
        </p:nvGrpSpPr>
        <p:grpSpPr>
          <a:xfrm>
            <a:off x="4434015" y="2623976"/>
            <a:ext cx="274320" cy="274320"/>
            <a:chOff x="-5613150" y="3991275"/>
            <a:chExt cx="294600" cy="292225"/>
          </a:xfrm>
          <a:solidFill>
            <a:schemeClr val="accent3"/>
          </a:solidFill>
        </p:grpSpPr>
        <p:sp>
          <p:nvSpPr>
            <p:cNvPr id="60" name="Google Shape;8813;p59">
              <a:extLst>
                <a:ext uri="{FF2B5EF4-FFF2-40B4-BE49-F238E27FC236}">
                  <a16:creationId xmlns:a16="http://schemas.microsoft.com/office/drawing/2014/main" id="{9B22AC0E-1428-4F2F-ACB7-87531E4CA3AB}"/>
                </a:ext>
              </a:extLst>
            </p:cNvPr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814;p59">
              <a:extLst>
                <a:ext uri="{FF2B5EF4-FFF2-40B4-BE49-F238E27FC236}">
                  <a16:creationId xmlns:a16="http://schemas.microsoft.com/office/drawing/2014/main" id="{37742FB2-386D-471E-8B5A-7E7D861A80DA}"/>
                </a:ext>
              </a:extLst>
            </p:cNvPr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815;p59">
              <a:extLst>
                <a:ext uri="{FF2B5EF4-FFF2-40B4-BE49-F238E27FC236}">
                  <a16:creationId xmlns:a16="http://schemas.microsoft.com/office/drawing/2014/main" id="{45C3E510-628F-46EE-828F-4C1F4E526E8A}"/>
                </a:ext>
              </a:extLst>
            </p:cNvPr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816;p59">
              <a:extLst>
                <a:ext uri="{FF2B5EF4-FFF2-40B4-BE49-F238E27FC236}">
                  <a16:creationId xmlns:a16="http://schemas.microsoft.com/office/drawing/2014/main" id="{50B122A8-67CC-4A06-804E-131F895BDB26}"/>
                </a:ext>
              </a:extLst>
            </p:cNvPr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817;p59">
              <a:extLst>
                <a:ext uri="{FF2B5EF4-FFF2-40B4-BE49-F238E27FC236}">
                  <a16:creationId xmlns:a16="http://schemas.microsoft.com/office/drawing/2014/main" id="{7F24FB26-6179-4634-815E-E633FD69557F}"/>
                </a:ext>
              </a:extLst>
            </p:cNvPr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818;p59">
              <a:extLst>
                <a:ext uri="{FF2B5EF4-FFF2-40B4-BE49-F238E27FC236}">
                  <a16:creationId xmlns:a16="http://schemas.microsoft.com/office/drawing/2014/main" id="{5BA2ECDE-7808-4589-B041-83AA8926CF08}"/>
                </a:ext>
              </a:extLst>
            </p:cNvPr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819;p59">
              <a:extLst>
                <a:ext uri="{FF2B5EF4-FFF2-40B4-BE49-F238E27FC236}">
                  <a16:creationId xmlns:a16="http://schemas.microsoft.com/office/drawing/2014/main" id="{5B223A5D-DC3F-4879-95AA-4F8CBBBFB790}"/>
                </a:ext>
              </a:extLst>
            </p:cNvPr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820;p59">
              <a:extLst>
                <a:ext uri="{FF2B5EF4-FFF2-40B4-BE49-F238E27FC236}">
                  <a16:creationId xmlns:a16="http://schemas.microsoft.com/office/drawing/2014/main" id="{7E80471C-5E58-4275-964F-BF8D0130C69C}"/>
                </a:ext>
              </a:extLst>
            </p:cNvPr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821;p59">
              <a:extLst>
                <a:ext uri="{FF2B5EF4-FFF2-40B4-BE49-F238E27FC236}">
                  <a16:creationId xmlns:a16="http://schemas.microsoft.com/office/drawing/2014/main" id="{F6B487FD-AB56-4CC5-936E-AB3B2FB4B0BF}"/>
                </a:ext>
              </a:extLst>
            </p:cNvPr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8830;p59">
            <a:extLst>
              <a:ext uri="{FF2B5EF4-FFF2-40B4-BE49-F238E27FC236}">
                <a16:creationId xmlns:a16="http://schemas.microsoft.com/office/drawing/2014/main" id="{6FEA01E7-05B2-4079-9A40-60C83D8C9386}"/>
              </a:ext>
            </a:extLst>
          </p:cNvPr>
          <p:cNvGrpSpPr/>
          <p:nvPr/>
        </p:nvGrpSpPr>
        <p:grpSpPr>
          <a:xfrm>
            <a:off x="6367756" y="2611159"/>
            <a:ext cx="274320" cy="274320"/>
            <a:chOff x="-3771675" y="3971775"/>
            <a:chExt cx="291300" cy="292025"/>
          </a:xfrm>
          <a:solidFill>
            <a:schemeClr val="accent3"/>
          </a:solidFill>
        </p:grpSpPr>
        <p:sp>
          <p:nvSpPr>
            <p:cNvPr id="70" name="Google Shape;8831;p59">
              <a:extLst>
                <a:ext uri="{FF2B5EF4-FFF2-40B4-BE49-F238E27FC236}">
                  <a16:creationId xmlns:a16="http://schemas.microsoft.com/office/drawing/2014/main" id="{938D7A89-0FA1-4355-88DE-0632CEA4A60A}"/>
                </a:ext>
              </a:extLst>
            </p:cNvPr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832;p59">
              <a:extLst>
                <a:ext uri="{FF2B5EF4-FFF2-40B4-BE49-F238E27FC236}">
                  <a16:creationId xmlns:a16="http://schemas.microsoft.com/office/drawing/2014/main" id="{10611F4C-3966-4565-AAA9-69643BAC8C3F}"/>
                </a:ext>
              </a:extLst>
            </p:cNvPr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833;p59">
              <a:extLst>
                <a:ext uri="{FF2B5EF4-FFF2-40B4-BE49-F238E27FC236}">
                  <a16:creationId xmlns:a16="http://schemas.microsoft.com/office/drawing/2014/main" id="{9FB22B78-08DB-49F9-9C55-575B1FEECC94}"/>
                </a:ext>
              </a:extLst>
            </p:cNvPr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834;p59">
              <a:extLst>
                <a:ext uri="{FF2B5EF4-FFF2-40B4-BE49-F238E27FC236}">
                  <a16:creationId xmlns:a16="http://schemas.microsoft.com/office/drawing/2014/main" id="{986D2166-B278-4777-8138-0AD8309DF9E4}"/>
                </a:ext>
              </a:extLst>
            </p:cNvPr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835;p59">
              <a:extLst>
                <a:ext uri="{FF2B5EF4-FFF2-40B4-BE49-F238E27FC236}">
                  <a16:creationId xmlns:a16="http://schemas.microsoft.com/office/drawing/2014/main" id="{9A1BFD89-D406-4EE7-878A-BF0B2E00C660}"/>
                </a:ext>
              </a:extLst>
            </p:cNvPr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1400;p47">
            <a:extLst>
              <a:ext uri="{FF2B5EF4-FFF2-40B4-BE49-F238E27FC236}">
                <a16:creationId xmlns:a16="http://schemas.microsoft.com/office/drawing/2014/main" id="{5B8EC5C6-9905-4452-90A2-45CEA66BB3E7}"/>
              </a:ext>
            </a:extLst>
          </p:cNvPr>
          <p:cNvSpPr/>
          <p:nvPr/>
        </p:nvSpPr>
        <p:spPr>
          <a:xfrm>
            <a:off x="3270012" y="2548683"/>
            <a:ext cx="731520" cy="274320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1400;p47">
            <a:extLst>
              <a:ext uri="{FF2B5EF4-FFF2-40B4-BE49-F238E27FC236}">
                <a16:creationId xmlns:a16="http://schemas.microsoft.com/office/drawing/2014/main" id="{17739711-1889-4B31-B894-2648489711C3}"/>
              </a:ext>
            </a:extLst>
          </p:cNvPr>
          <p:cNvSpPr/>
          <p:nvPr/>
        </p:nvSpPr>
        <p:spPr>
          <a:xfrm flipH="1">
            <a:off x="3280506" y="3000013"/>
            <a:ext cx="731520" cy="274320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1400;p47">
            <a:extLst>
              <a:ext uri="{FF2B5EF4-FFF2-40B4-BE49-F238E27FC236}">
                <a16:creationId xmlns:a16="http://schemas.microsoft.com/office/drawing/2014/main" id="{50012C00-772A-436E-947A-F61C1698477E}"/>
              </a:ext>
            </a:extLst>
          </p:cNvPr>
          <p:cNvSpPr/>
          <p:nvPr/>
        </p:nvSpPr>
        <p:spPr>
          <a:xfrm>
            <a:off x="5179831" y="2548683"/>
            <a:ext cx="731520" cy="274320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1400;p47">
            <a:extLst>
              <a:ext uri="{FF2B5EF4-FFF2-40B4-BE49-F238E27FC236}">
                <a16:creationId xmlns:a16="http://schemas.microsoft.com/office/drawing/2014/main" id="{3B661755-2CFC-4171-9579-3E16D804D8AC}"/>
              </a:ext>
            </a:extLst>
          </p:cNvPr>
          <p:cNvSpPr/>
          <p:nvPr/>
        </p:nvSpPr>
        <p:spPr>
          <a:xfrm flipH="1">
            <a:off x="5190325" y="3000013"/>
            <a:ext cx="731520" cy="274320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F1282E2-D5B5-4D0F-84F5-84A4D559B814}"/>
              </a:ext>
            </a:extLst>
          </p:cNvPr>
          <p:cNvSpPr txBox="1"/>
          <p:nvPr/>
        </p:nvSpPr>
        <p:spPr>
          <a:xfrm>
            <a:off x="2292819" y="424670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3"/>
                </a:solidFill>
              </a:rPr>
              <a:t>Three-tier Architecture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7DF242B-FA5E-47DB-B654-E94F683F4860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4027657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6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IMPLEMENTATION</a:t>
            </a:r>
            <a:endParaRPr dirty="0"/>
          </a:p>
        </p:txBody>
      </p:sp>
      <p:sp>
        <p:nvSpPr>
          <p:cNvPr id="984" name="Google Shape;984;p36"/>
          <p:cNvSpPr/>
          <p:nvPr/>
        </p:nvSpPr>
        <p:spPr>
          <a:xfrm>
            <a:off x="4320153" y="4643517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8" name="Google Shape;998;p3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0" name="Google Shape;1128;p40">
            <a:extLst>
              <a:ext uri="{FF2B5EF4-FFF2-40B4-BE49-F238E27FC236}">
                <a16:creationId xmlns:a16="http://schemas.microsoft.com/office/drawing/2014/main" id="{5A8D49FB-6C80-4068-9963-872502049493}"/>
              </a:ext>
            </a:extLst>
          </p:cNvPr>
          <p:cNvGrpSpPr/>
          <p:nvPr/>
        </p:nvGrpSpPr>
        <p:grpSpPr>
          <a:xfrm flipH="1">
            <a:off x="1839797" y="1396396"/>
            <a:ext cx="5486400" cy="3657600"/>
            <a:chOff x="238125" y="262775"/>
            <a:chExt cx="7092825" cy="5151425"/>
          </a:xfrm>
        </p:grpSpPr>
        <p:sp>
          <p:nvSpPr>
            <p:cNvPr id="251" name="Google Shape;1129;p40">
              <a:extLst>
                <a:ext uri="{FF2B5EF4-FFF2-40B4-BE49-F238E27FC236}">
                  <a16:creationId xmlns:a16="http://schemas.microsoft.com/office/drawing/2014/main" id="{D6C709A0-136A-42CA-8A34-2C1D5A4F5041}"/>
                </a:ext>
              </a:extLst>
            </p:cNvPr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130;p40">
              <a:extLst>
                <a:ext uri="{FF2B5EF4-FFF2-40B4-BE49-F238E27FC236}">
                  <a16:creationId xmlns:a16="http://schemas.microsoft.com/office/drawing/2014/main" id="{EA5CCD1F-E7F8-456C-9B42-63BDE35C11BD}"/>
                </a:ext>
              </a:extLst>
            </p:cNvPr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131;p40">
              <a:extLst>
                <a:ext uri="{FF2B5EF4-FFF2-40B4-BE49-F238E27FC236}">
                  <a16:creationId xmlns:a16="http://schemas.microsoft.com/office/drawing/2014/main" id="{E2FE6A9F-6B87-47CF-9BBE-7CC233D1A2E3}"/>
                </a:ext>
              </a:extLst>
            </p:cNvPr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132;p40">
              <a:extLst>
                <a:ext uri="{FF2B5EF4-FFF2-40B4-BE49-F238E27FC236}">
                  <a16:creationId xmlns:a16="http://schemas.microsoft.com/office/drawing/2014/main" id="{D0F5EF8B-AFB9-4CD4-AD24-B36968AA890D}"/>
                </a:ext>
              </a:extLst>
            </p:cNvPr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133;p40">
              <a:extLst>
                <a:ext uri="{FF2B5EF4-FFF2-40B4-BE49-F238E27FC236}">
                  <a16:creationId xmlns:a16="http://schemas.microsoft.com/office/drawing/2014/main" id="{8ED4D57E-8EAA-40A6-8041-CF4308093C37}"/>
                </a:ext>
              </a:extLst>
            </p:cNvPr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134;p40">
              <a:extLst>
                <a:ext uri="{FF2B5EF4-FFF2-40B4-BE49-F238E27FC236}">
                  <a16:creationId xmlns:a16="http://schemas.microsoft.com/office/drawing/2014/main" id="{DC95D136-F135-4865-B74A-BCA4B314BCCD}"/>
                </a:ext>
              </a:extLst>
            </p:cNvPr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135;p40">
              <a:extLst>
                <a:ext uri="{FF2B5EF4-FFF2-40B4-BE49-F238E27FC236}">
                  <a16:creationId xmlns:a16="http://schemas.microsoft.com/office/drawing/2014/main" id="{759EDEC3-3DB2-45A1-9F05-229A199D035D}"/>
                </a:ext>
              </a:extLst>
            </p:cNvPr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136;p40">
              <a:extLst>
                <a:ext uri="{FF2B5EF4-FFF2-40B4-BE49-F238E27FC236}">
                  <a16:creationId xmlns:a16="http://schemas.microsoft.com/office/drawing/2014/main" id="{1DC3F1B7-C075-48F0-84E8-B1AABAC3EE33}"/>
                </a:ext>
              </a:extLst>
            </p:cNvPr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137;p40">
              <a:extLst>
                <a:ext uri="{FF2B5EF4-FFF2-40B4-BE49-F238E27FC236}">
                  <a16:creationId xmlns:a16="http://schemas.microsoft.com/office/drawing/2014/main" id="{2C79609F-1F47-453F-BF87-F8671B87F620}"/>
                </a:ext>
              </a:extLst>
            </p:cNvPr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138;p40">
              <a:extLst>
                <a:ext uri="{FF2B5EF4-FFF2-40B4-BE49-F238E27FC236}">
                  <a16:creationId xmlns:a16="http://schemas.microsoft.com/office/drawing/2014/main" id="{DF42EC03-CBE1-4C31-B388-DE840FD6062F}"/>
                </a:ext>
              </a:extLst>
            </p:cNvPr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139;p40">
              <a:extLst>
                <a:ext uri="{FF2B5EF4-FFF2-40B4-BE49-F238E27FC236}">
                  <a16:creationId xmlns:a16="http://schemas.microsoft.com/office/drawing/2014/main" id="{F6ACC00A-044C-4D6A-BDAB-A8AEB1035F0D}"/>
                </a:ext>
              </a:extLst>
            </p:cNvPr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140;p40">
              <a:extLst>
                <a:ext uri="{FF2B5EF4-FFF2-40B4-BE49-F238E27FC236}">
                  <a16:creationId xmlns:a16="http://schemas.microsoft.com/office/drawing/2014/main" id="{DD9900CA-DE49-48D0-B778-A1919B3FAB89}"/>
                </a:ext>
              </a:extLst>
            </p:cNvPr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1141;p40">
              <a:extLst>
                <a:ext uri="{FF2B5EF4-FFF2-40B4-BE49-F238E27FC236}">
                  <a16:creationId xmlns:a16="http://schemas.microsoft.com/office/drawing/2014/main" id="{860A1111-F001-40FA-8D02-A2677CD0B5CF}"/>
                </a:ext>
              </a:extLst>
            </p:cNvPr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142;p40">
              <a:extLst>
                <a:ext uri="{FF2B5EF4-FFF2-40B4-BE49-F238E27FC236}">
                  <a16:creationId xmlns:a16="http://schemas.microsoft.com/office/drawing/2014/main" id="{FA755D1A-060C-48BA-8BD2-3FA55BC6C222}"/>
                </a:ext>
              </a:extLst>
            </p:cNvPr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143;p40">
              <a:extLst>
                <a:ext uri="{FF2B5EF4-FFF2-40B4-BE49-F238E27FC236}">
                  <a16:creationId xmlns:a16="http://schemas.microsoft.com/office/drawing/2014/main" id="{D08E2F23-16E4-40BD-BD23-160832734D3B}"/>
                </a:ext>
              </a:extLst>
            </p:cNvPr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144;p40">
              <a:extLst>
                <a:ext uri="{FF2B5EF4-FFF2-40B4-BE49-F238E27FC236}">
                  <a16:creationId xmlns:a16="http://schemas.microsoft.com/office/drawing/2014/main" id="{84412CA0-E3E3-48FD-B454-809D6491042C}"/>
                </a:ext>
              </a:extLst>
            </p:cNvPr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145;p40">
              <a:extLst>
                <a:ext uri="{FF2B5EF4-FFF2-40B4-BE49-F238E27FC236}">
                  <a16:creationId xmlns:a16="http://schemas.microsoft.com/office/drawing/2014/main" id="{65D4C176-FFA8-4E65-869D-511BA7DC853A}"/>
                </a:ext>
              </a:extLst>
            </p:cNvPr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146;p40">
              <a:extLst>
                <a:ext uri="{FF2B5EF4-FFF2-40B4-BE49-F238E27FC236}">
                  <a16:creationId xmlns:a16="http://schemas.microsoft.com/office/drawing/2014/main" id="{E7EAF2E5-C959-46D8-A405-B21E3384897B}"/>
                </a:ext>
              </a:extLst>
            </p:cNvPr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147;p40">
              <a:extLst>
                <a:ext uri="{FF2B5EF4-FFF2-40B4-BE49-F238E27FC236}">
                  <a16:creationId xmlns:a16="http://schemas.microsoft.com/office/drawing/2014/main" id="{5BC8E17E-E026-43FC-A875-220559F4F531}"/>
                </a:ext>
              </a:extLst>
            </p:cNvPr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148;p40">
              <a:extLst>
                <a:ext uri="{FF2B5EF4-FFF2-40B4-BE49-F238E27FC236}">
                  <a16:creationId xmlns:a16="http://schemas.microsoft.com/office/drawing/2014/main" id="{E7E44099-AC78-4CD2-8A05-ECBCCF32D8CD}"/>
                </a:ext>
              </a:extLst>
            </p:cNvPr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149;p40">
              <a:extLst>
                <a:ext uri="{FF2B5EF4-FFF2-40B4-BE49-F238E27FC236}">
                  <a16:creationId xmlns:a16="http://schemas.microsoft.com/office/drawing/2014/main" id="{6BCEF55F-1124-467E-83F4-866F325A25D6}"/>
                </a:ext>
              </a:extLst>
            </p:cNvPr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150;p40">
              <a:extLst>
                <a:ext uri="{FF2B5EF4-FFF2-40B4-BE49-F238E27FC236}">
                  <a16:creationId xmlns:a16="http://schemas.microsoft.com/office/drawing/2014/main" id="{B05F0DED-DBF9-4486-85A1-AFC39B5456AE}"/>
                </a:ext>
              </a:extLst>
            </p:cNvPr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151;p40">
              <a:extLst>
                <a:ext uri="{FF2B5EF4-FFF2-40B4-BE49-F238E27FC236}">
                  <a16:creationId xmlns:a16="http://schemas.microsoft.com/office/drawing/2014/main" id="{FF3BAF8B-15BA-46CD-A5C2-97DC965BAE8E}"/>
                </a:ext>
              </a:extLst>
            </p:cNvPr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152;p40">
              <a:extLst>
                <a:ext uri="{FF2B5EF4-FFF2-40B4-BE49-F238E27FC236}">
                  <a16:creationId xmlns:a16="http://schemas.microsoft.com/office/drawing/2014/main" id="{F368A96F-5167-4064-B526-FAFF38CE5A11}"/>
                </a:ext>
              </a:extLst>
            </p:cNvPr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153;p40">
              <a:extLst>
                <a:ext uri="{FF2B5EF4-FFF2-40B4-BE49-F238E27FC236}">
                  <a16:creationId xmlns:a16="http://schemas.microsoft.com/office/drawing/2014/main" id="{2F94D6C8-7CC5-4A10-AB5F-2A032DCC0247}"/>
                </a:ext>
              </a:extLst>
            </p:cNvPr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154;p40">
              <a:extLst>
                <a:ext uri="{FF2B5EF4-FFF2-40B4-BE49-F238E27FC236}">
                  <a16:creationId xmlns:a16="http://schemas.microsoft.com/office/drawing/2014/main" id="{11EA5F1C-3A2A-49F4-A97A-4A4BF19FF531}"/>
                </a:ext>
              </a:extLst>
            </p:cNvPr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155;p40">
              <a:extLst>
                <a:ext uri="{FF2B5EF4-FFF2-40B4-BE49-F238E27FC236}">
                  <a16:creationId xmlns:a16="http://schemas.microsoft.com/office/drawing/2014/main" id="{F0B836A6-0F1E-45C4-BC04-8263F9DB3398}"/>
                </a:ext>
              </a:extLst>
            </p:cNvPr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156;p40">
              <a:extLst>
                <a:ext uri="{FF2B5EF4-FFF2-40B4-BE49-F238E27FC236}">
                  <a16:creationId xmlns:a16="http://schemas.microsoft.com/office/drawing/2014/main" id="{E6FED206-A401-4A38-A320-8B234A37B0E9}"/>
                </a:ext>
              </a:extLst>
            </p:cNvPr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157;p40">
              <a:extLst>
                <a:ext uri="{FF2B5EF4-FFF2-40B4-BE49-F238E27FC236}">
                  <a16:creationId xmlns:a16="http://schemas.microsoft.com/office/drawing/2014/main" id="{37A19205-E691-49C3-8D68-9692CBF5130A}"/>
                </a:ext>
              </a:extLst>
            </p:cNvPr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158;p40">
              <a:extLst>
                <a:ext uri="{FF2B5EF4-FFF2-40B4-BE49-F238E27FC236}">
                  <a16:creationId xmlns:a16="http://schemas.microsoft.com/office/drawing/2014/main" id="{E65B67DB-4C05-46E4-A01E-28E628D6135C}"/>
                </a:ext>
              </a:extLst>
            </p:cNvPr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159;p40">
              <a:extLst>
                <a:ext uri="{FF2B5EF4-FFF2-40B4-BE49-F238E27FC236}">
                  <a16:creationId xmlns:a16="http://schemas.microsoft.com/office/drawing/2014/main" id="{6B15DFDC-B38A-42B7-8C35-9DB2D7FB7EE8}"/>
                </a:ext>
              </a:extLst>
            </p:cNvPr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160;p40">
              <a:extLst>
                <a:ext uri="{FF2B5EF4-FFF2-40B4-BE49-F238E27FC236}">
                  <a16:creationId xmlns:a16="http://schemas.microsoft.com/office/drawing/2014/main" id="{89BA7D21-3207-4BF5-8BD9-99D2B14A6056}"/>
                </a:ext>
              </a:extLst>
            </p:cNvPr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161;p40">
              <a:extLst>
                <a:ext uri="{FF2B5EF4-FFF2-40B4-BE49-F238E27FC236}">
                  <a16:creationId xmlns:a16="http://schemas.microsoft.com/office/drawing/2014/main" id="{8F0B130D-C0E6-4FD4-9E4C-181ED2796AA6}"/>
                </a:ext>
              </a:extLst>
            </p:cNvPr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162;p40">
              <a:extLst>
                <a:ext uri="{FF2B5EF4-FFF2-40B4-BE49-F238E27FC236}">
                  <a16:creationId xmlns:a16="http://schemas.microsoft.com/office/drawing/2014/main" id="{656C41EE-CFB0-4676-8772-AC50EAF4FB92}"/>
                </a:ext>
              </a:extLst>
            </p:cNvPr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163;p40">
              <a:extLst>
                <a:ext uri="{FF2B5EF4-FFF2-40B4-BE49-F238E27FC236}">
                  <a16:creationId xmlns:a16="http://schemas.microsoft.com/office/drawing/2014/main" id="{9C4F914C-E985-4A63-86A9-81A874499178}"/>
                </a:ext>
              </a:extLst>
            </p:cNvPr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164;p40">
              <a:extLst>
                <a:ext uri="{FF2B5EF4-FFF2-40B4-BE49-F238E27FC236}">
                  <a16:creationId xmlns:a16="http://schemas.microsoft.com/office/drawing/2014/main" id="{00A4E33A-2D41-485E-BA8E-FE0A98530582}"/>
                </a:ext>
              </a:extLst>
            </p:cNvPr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165;p40">
              <a:extLst>
                <a:ext uri="{FF2B5EF4-FFF2-40B4-BE49-F238E27FC236}">
                  <a16:creationId xmlns:a16="http://schemas.microsoft.com/office/drawing/2014/main" id="{2ABA4B48-181F-4FA2-82E6-9951E33A2E3E}"/>
                </a:ext>
              </a:extLst>
            </p:cNvPr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166;p40">
              <a:extLst>
                <a:ext uri="{FF2B5EF4-FFF2-40B4-BE49-F238E27FC236}">
                  <a16:creationId xmlns:a16="http://schemas.microsoft.com/office/drawing/2014/main" id="{00929DE3-7D6A-44D3-9B6C-371ED0304DEF}"/>
                </a:ext>
              </a:extLst>
            </p:cNvPr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167;p40">
              <a:extLst>
                <a:ext uri="{FF2B5EF4-FFF2-40B4-BE49-F238E27FC236}">
                  <a16:creationId xmlns:a16="http://schemas.microsoft.com/office/drawing/2014/main" id="{6246819F-774D-4D06-91DE-CEA45BC66935}"/>
                </a:ext>
              </a:extLst>
            </p:cNvPr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168;p40">
              <a:extLst>
                <a:ext uri="{FF2B5EF4-FFF2-40B4-BE49-F238E27FC236}">
                  <a16:creationId xmlns:a16="http://schemas.microsoft.com/office/drawing/2014/main" id="{3F8F825E-2E63-446B-8CF2-557EEE7F8E45}"/>
                </a:ext>
              </a:extLst>
            </p:cNvPr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169;p40">
              <a:extLst>
                <a:ext uri="{FF2B5EF4-FFF2-40B4-BE49-F238E27FC236}">
                  <a16:creationId xmlns:a16="http://schemas.microsoft.com/office/drawing/2014/main" id="{0E415DC2-9262-4243-B094-811ACD064E81}"/>
                </a:ext>
              </a:extLst>
            </p:cNvPr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170;p40">
              <a:extLst>
                <a:ext uri="{FF2B5EF4-FFF2-40B4-BE49-F238E27FC236}">
                  <a16:creationId xmlns:a16="http://schemas.microsoft.com/office/drawing/2014/main" id="{2B4FB56D-E6E5-48C1-B12B-6B7EB1D87FDE}"/>
                </a:ext>
              </a:extLst>
            </p:cNvPr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171;p40">
              <a:extLst>
                <a:ext uri="{FF2B5EF4-FFF2-40B4-BE49-F238E27FC236}">
                  <a16:creationId xmlns:a16="http://schemas.microsoft.com/office/drawing/2014/main" id="{9F08714F-8F9D-460B-92EE-A1DC5DAC73FF}"/>
                </a:ext>
              </a:extLst>
            </p:cNvPr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172;p40">
              <a:extLst>
                <a:ext uri="{FF2B5EF4-FFF2-40B4-BE49-F238E27FC236}">
                  <a16:creationId xmlns:a16="http://schemas.microsoft.com/office/drawing/2014/main" id="{78382613-1B6D-4A95-BC93-D970C7D425BF}"/>
                </a:ext>
              </a:extLst>
            </p:cNvPr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173;p40">
              <a:extLst>
                <a:ext uri="{FF2B5EF4-FFF2-40B4-BE49-F238E27FC236}">
                  <a16:creationId xmlns:a16="http://schemas.microsoft.com/office/drawing/2014/main" id="{51374B71-1460-43D7-8F08-9419BE92273B}"/>
                </a:ext>
              </a:extLst>
            </p:cNvPr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174;p40">
              <a:extLst>
                <a:ext uri="{FF2B5EF4-FFF2-40B4-BE49-F238E27FC236}">
                  <a16:creationId xmlns:a16="http://schemas.microsoft.com/office/drawing/2014/main" id="{3D2EE6BD-982A-4671-9D65-F3C24C1450A3}"/>
                </a:ext>
              </a:extLst>
            </p:cNvPr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175;p40">
              <a:extLst>
                <a:ext uri="{FF2B5EF4-FFF2-40B4-BE49-F238E27FC236}">
                  <a16:creationId xmlns:a16="http://schemas.microsoft.com/office/drawing/2014/main" id="{EF2F7ED5-4437-40CD-B769-FA4EEEDB8F7C}"/>
                </a:ext>
              </a:extLst>
            </p:cNvPr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176;p40">
              <a:extLst>
                <a:ext uri="{FF2B5EF4-FFF2-40B4-BE49-F238E27FC236}">
                  <a16:creationId xmlns:a16="http://schemas.microsoft.com/office/drawing/2014/main" id="{3295CD23-6FE4-4B89-81B7-54AE9255BCD8}"/>
                </a:ext>
              </a:extLst>
            </p:cNvPr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177;p40">
              <a:extLst>
                <a:ext uri="{FF2B5EF4-FFF2-40B4-BE49-F238E27FC236}">
                  <a16:creationId xmlns:a16="http://schemas.microsoft.com/office/drawing/2014/main" id="{ED56757C-DAA6-465A-95D8-D2EB1B425C35}"/>
                </a:ext>
              </a:extLst>
            </p:cNvPr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178;p40">
              <a:extLst>
                <a:ext uri="{FF2B5EF4-FFF2-40B4-BE49-F238E27FC236}">
                  <a16:creationId xmlns:a16="http://schemas.microsoft.com/office/drawing/2014/main" id="{C73AF0F7-1414-4FA4-A203-DC4EB5455A86}"/>
                </a:ext>
              </a:extLst>
            </p:cNvPr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179;p40">
              <a:extLst>
                <a:ext uri="{FF2B5EF4-FFF2-40B4-BE49-F238E27FC236}">
                  <a16:creationId xmlns:a16="http://schemas.microsoft.com/office/drawing/2014/main" id="{F64C535B-9FA8-4F2A-97F5-F21478BDE683}"/>
                </a:ext>
              </a:extLst>
            </p:cNvPr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180;p40">
              <a:extLst>
                <a:ext uri="{FF2B5EF4-FFF2-40B4-BE49-F238E27FC236}">
                  <a16:creationId xmlns:a16="http://schemas.microsoft.com/office/drawing/2014/main" id="{2F3B421F-4FA9-4670-B414-C449E753E026}"/>
                </a:ext>
              </a:extLst>
            </p:cNvPr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181;p40">
              <a:extLst>
                <a:ext uri="{FF2B5EF4-FFF2-40B4-BE49-F238E27FC236}">
                  <a16:creationId xmlns:a16="http://schemas.microsoft.com/office/drawing/2014/main" id="{DEE4487E-4C2B-42FF-A04C-61359B569ADC}"/>
                </a:ext>
              </a:extLst>
            </p:cNvPr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182;p40">
              <a:extLst>
                <a:ext uri="{FF2B5EF4-FFF2-40B4-BE49-F238E27FC236}">
                  <a16:creationId xmlns:a16="http://schemas.microsoft.com/office/drawing/2014/main" id="{A5B84805-BF5C-4F03-A6CD-41183B99BB16}"/>
                </a:ext>
              </a:extLst>
            </p:cNvPr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183;p40">
              <a:extLst>
                <a:ext uri="{FF2B5EF4-FFF2-40B4-BE49-F238E27FC236}">
                  <a16:creationId xmlns:a16="http://schemas.microsoft.com/office/drawing/2014/main" id="{BB8D9F55-B703-4998-8D7A-6154D7081F8B}"/>
                </a:ext>
              </a:extLst>
            </p:cNvPr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184;p40">
              <a:extLst>
                <a:ext uri="{FF2B5EF4-FFF2-40B4-BE49-F238E27FC236}">
                  <a16:creationId xmlns:a16="http://schemas.microsoft.com/office/drawing/2014/main" id="{08D0AB03-B874-40EB-8136-ECDADFD47BD9}"/>
                </a:ext>
              </a:extLst>
            </p:cNvPr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185;p40">
              <a:extLst>
                <a:ext uri="{FF2B5EF4-FFF2-40B4-BE49-F238E27FC236}">
                  <a16:creationId xmlns:a16="http://schemas.microsoft.com/office/drawing/2014/main" id="{3BF0077E-D1E5-4B18-82F5-EC1FB3EF5AE4}"/>
                </a:ext>
              </a:extLst>
            </p:cNvPr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186;p40">
              <a:extLst>
                <a:ext uri="{FF2B5EF4-FFF2-40B4-BE49-F238E27FC236}">
                  <a16:creationId xmlns:a16="http://schemas.microsoft.com/office/drawing/2014/main" id="{BE44E9FD-6E32-46B1-8316-72337EDB11C4}"/>
                </a:ext>
              </a:extLst>
            </p:cNvPr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187;p40">
              <a:extLst>
                <a:ext uri="{FF2B5EF4-FFF2-40B4-BE49-F238E27FC236}">
                  <a16:creationId xmlns:a16="http://schemas.microsoft.com/office/drawing/2014/main" id="{AA481719-4B72-4652-873F-9C46ED4857AA}"/>
                </a:ext>
              </a:extLst>
            </p:cNvPr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188;p40">
              <a:extLst>
                <a:ext uri="{FF2B5EF4-FFF2-40B4-BE49-F238E27FC236}">
                  <a16:creationId xmlns:a16="http://schemas.microsoft.com/office/drawing/2014/main" id="{9560DCFB-705A-4F7D-926A-8BD7DC70F88B}"/>
                </a:ext>
              </a:extLst>
            </p:cNvPr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189;p40">
              <a:extLst>
                <a:ext uri="{FF2B5EF4-FFF2-40B4-BE49-F238E27FC236}">
                  <a16:creationId xmlns:a16="http://schemas.microsoft.com/office/drawing/2014/main" id="{EBF31C20-C27A-4CB1-A5C5-7300FB095E8A}"/>
                </a:ext>
              </a:extLst>
            </p:cNvPr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190;p40">
              <a:extLst>
                <a:ext uri="{FF2B5EF4-FFF2-40B4-BE49-F238E27FC236}">
                  <a16:creationId xmlns:a16="http://schemas.microsoft.com/office/drawing/2014/main" id="{250E1070-C60D-459E-8CED-148D40430FE4}"/>
                </a:ext>
              </a:extLst>
            </p:cNvPr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191;p40">
              <a:extLst>
                <a:ext uri="{FF2B5EF4-FFF2-40B4-BE49-F238E27FC236}">
                  <a16:creationId xmlns:a16="http://schemas.microsoft.com/office/drawing/2014/main" id="{F373DA36-F8BD-41A6-B0C1-7F88E8F3F28C}"/>
                </a:ext>
              </a:extLst>
            </p:cNvPr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192;p40">
              <a:extLst>
                <a:ext uri="{FF2B5EF4-FFF2-40B4-BE49-F238E27FC236}">
                  <a16:creationId xmlns:a16="http://schemas.microsoft.com/office/drawing/2014/main" id="{3D78C6AC-7895-4E0D-B79F-0888ECC2CECD}"/>
                </a:ext>
              </a:extLst>
            </p:cNvPr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193;p40">
              <a:extLst>
                <a:ext uri="{FF2B5EF4-FFF2-40B4-BE49-F238E27FC236}">
                  <a16:creationId xmlns:a16="http://schemas.microsoft.com/office/drawing/2014/main" id="{06C7A86B-DFED-41E4-ADA3-D8FB45EA12C5}"/>
                </a:ext>
              </a:extLst>
            </p:cNvPr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194;p40">
              <a:extLst>
                <a:ext uri="{FF2B5EF4-FFF2-40B4-BE49-F238E27FC236}">
                  <a16:creationId xmlns:a16="http://schemas.microsoft.com/office/drawing/2014/main" id="{1859219C-94F0-4254-B168-D6C4591BAF88}"/>
                </a:ext>
              </a:extLst>
            </p:cNvPr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195;p40">
              <a:extLst>
                <a:ext uri="{FF2B5EF4-FFF2-40B4-BE49-F238E27FC236}">
                  <a16:creationId xmlns:a16="http://schemas.microsoft.com/office/drawing/2014/main" id="{CE337D34-8220-4C65-9998-3BFD1F734245}"/>
                </a:ext>
              </a:extLst>
            </p:cNvPr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196;p40">
              <a:extLst>
                <a:ext uri="{FF2B5EF4-FFF2-40B4-BE49-F238E27FC236}">
                  <a16:creationId xmlns:a16="http://schemas.microsoft.com/office/drawing/2014/main" id="{19AB4904-20F4-4939-AF9F-214051E31202}"/>
                </a:ext>
              </a:extLst>
            </p:cNvPr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197;p40">
              <a:extLst>
                <a:ext uri="{FF2B5EF4-FFF2-40B4-BE49-F238E27FC236}">
                  <a16:creationId xmlns:a16="http://schemas.microsoft.com/office/drawing/2014/main" id="{FC8F5E2F-E370-49D6-A4E2-27310B76245F}"/>
                </a:ext>
              </a:extLst>
            </p:cNvPr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198;p40">
              <a:extLst>
                <a:ext uri="{FF2B5EF4-FFF2-40B4-BE49-F238E27FC236}">
                  <a16:creationId xmlns:a16="http://schemas.microsoft.com/office/drawing/2014/main" id="{E70E9A72-2402-42A1-A6FA-434E7F11EFCF}"/>
                </a:ext>
              </a:extLst>
            </p:cNvPr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199;p40">
              <a:extLst>
                <a:ext uri="{FF2B5EF4-FFF2-40B4-BE49-F238E27FC236}">
                  <a16:creationId xmlns:a16="http://schemas.microsoft.com/office/drawing/2014/main" id="{08B271AB-4902-4EB7-8480-F96AB42E3A83}"/>
                </a:ext>
              </a:extLst>
            </p:cNvPr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200;p40">
              <a:extLst>
                <a:ext uri="{FF2B5EF4-FFF2-40B4-BE49-F238E27FC236}">
                  <a16:creationId xmlns:a16="http://schemas.microsoft.com/office/drawing/2014/main" id="{11E259AF-DA7C-4E44-B0ED-E40B37015E76}"/>
                </a:ext>
              </a:extLst>
            </p:cNvPr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201;p40">
              <a:extLst>
                <a:ext uri="{FF2B5EF4-FFF2-40B4-BE49-F238E27FC236}">
                  <a16:creationId xmlns:a16="http://schemas.microsoft.com/office/drawing/2014/main" id="{D4F879E2-B331-4744-BB82-DAB81BE057AA}"/>
                </a:ext>
              </a:extLst>
            </p:cNvPr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202;p40">
              <a:extLst>
                <a:ext uri="{FF2B5EF4-FFF2-40B4-BE49-F238E27FC236}">
                  <a16:creationId xmlns:a16="http://schemas.microsoft.com/office/drawing/2014/main" id="{B3193E75-2A85-4F9F-89F3-32BFBF84A69C}"/>
                </a:ext>
              </a:extLst>
            </p:cNvPr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203;p40">
              <a:extLst>
                <a:ext uri="{FF2B5EF4-FFF2-40B4-BE49-F238E27FC236}">
                  <a16:creationId xmlns:a16="http://schemas.microsoft.com/office/drawing/2014/main" id="{DE7DBA75-4EE6-44BD-8265-305CF2C7F487}"/>
                </a:ext>
              </a:extLst>
            </p:cNvPr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204;p40">
              <a:extLst>
                <a:ext uri="{FF2B5EF4-FFF2-40B4-BE49-F238E27FC236}">
                  <a16:creationId xmlns:a16="http://schemas.microsoft.com/office/drawing/2014/main" id="{15611ECB-9342-4EBA-8BF7-DCD0BBC58494}"/>
                </a:ext>
              </a:extLst>
            </p:cNvPr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205;p40">
              <a:extLst>
                <a:ext uri="{FF2B5EF4-FFF2-40B4-BE49-F238E27FC236}">
                  <a16:creationId xmlns:a16="http://schemas.microsoft.com/office/drawing/2014/main" id="{B11651DB-94D9-46B0-8946-A24C0CEEAFD5}"/>
                </a:ext>
              </a:extLst>
            </p:cNvPr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206;p40">
              <a:extLst>
                <a:ext uri="{FF2B5EF4-FFF2-40B4-BE49-F238E27FC236}">
                  <a16:creationId xmlns:a16="http://schemas.microsoft.com/office/drawing/2014/main" id="{574A83DF-3A4C-431A-8DB7-5CFCCA84549B}"/>
                </a:ext>
              </a:extLst>
            </p:cNvPr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207;p40">
              <a:extLst>
                <a:ext uri="{FF2B5EF4-FFF2-40B4-BE49-F238E27FC236}">
                  <a16:creationId xmlns:a16="http://schemas.microsoft.com/office/drawing/2014/main" id="{6643AB76-E839-481B-815D-B6D0D2EC2477}"/>
                </a:ext>
              </a:extLst>
            </p:cNvPr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208;p40">
              <a:extLst>
                <a:ext uri="{FF2B5EF4-FFF2-40B4-BE49-F238E27FC236}">
                  <a16:creationId xmlns:a16="http://schemas.microsoft.com/office/drawing/2014/main" id="{83087860-D209-45D7-BE1D-D8BBC4719CC5}"/>
                </a:ext>
              </a:extLst>
            </p:cNvPr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209;p40">
              <a:extLst>
                <a:ext uri="{FF2B5EF4-FFF2-40B4-BE49-F238E27FC236}">
                  <a16:creationId xmlns:a16="http://schemas.microsoft.com/office/drawing/2014/main" id="{BABFD093-335D-4279-AE56-24BA5DD832CE}"/>
                </a:ext>
              </a:extLst>
            </p:cNvPr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210;p40">
              <a:extLst>
                <a:ext uri="{FF2B5EF4-FFF2-40B4-BE49-F238E27FC236}">
                  <a16:creationId xmlns:a16="http://schemas.microsoft.com/office/drawing/2014/main" id="{82BE7E3F-DD63-4697-B7B0-815357096368}"/>
                </a:ext>
              </a:extLst>
            </p:cNvPr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211;p40">
              <a:extLst>
                <a:ext uri="{FF2B5EF4-FFF2-40B4-BE49-F238E27FC236}">
                  <a16:creationId xmlns:a16="http://schemas.microsoft.com/office/drawing/2014/main" id="{EB336636-E5EA-444D-86F2-246BBC3003A6}"/>
                </a:ext>
              </a:extLst>
            </p:cNvPr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212;p40">
              <a:extLst>
                <a:ext uri="{FF2B5EF4-FFF2-40B4-BE49-F238E27FC236}">
                  <a16:creationId xmlns:a16="http://schemas.microsoft.com/office/drawing/2014/main" id="{D18EA460-82E9-4ACE-B33D-2ACCDCE7A6F7}"/>
                </a:ext>
              </a:extLst>
            </p:cNvPr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213;p40">
              <a:extLst>
                <a:ext uri="{FF2B5EF4-FFF2-40B4-BE49-F238E27FC236}">
                  <a16:creationId xmlns:a16="http://schemas.microsoft.com/office/drawing/2014/main" id="{84118B09-8918-4CD2-B6F2-B0883272BAF7}"/>
                </a:ext>
              </a:extLst>
            </p:cNvPr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214;p40">
              <a:extLst>
                <a:ext uri="{FF2B5EF4-FFF2-40B4-BE49-F238E27FC236}">
                  <a16:creationId xmlns:a16="http://schemas.microsoft.com/office/drawing/2014/main" id="{703BBB13-50E2-42FD-BFDC-312B49A14E6E}"/>
                </a:ext>
              </a:extLst>
            </p:cNvPr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215;p40">
              <a:extLst>
                <a:ext uri="{FF2B5EF4-FFF2-40B4-BE49-F238E27FC236}">
                  <a16:creationId xmlns:a16="http://schemas.microsoft.com/office/drawing/2014/main" id="{0AC6284A-0A0C-4740-B639-7145A3B2D6C0}"/>
                </a:ext>
              </a:extLst>
            </p:cNvPr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216;p40">
              <a:extLst>
                <a:ext uri="{FF2B5EF4-FFF2-40B4-BE49-F238E27FC236}">
                  <a16:creationId xmlns:a16="http://schemas.microsoft.com/office/drawing/2014/main" id="{58D2163A-C880-448F-A7CE-243E43939E21}"/>
                </a:ext>
              </a:extLst>
            </p:cNvPr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217;p40">
              <a:extLst>
                <a:ext uri="{FF2B5EF4-FFF2-40B4-BE49-F238E27FC236}">
                  <a16:creationId xmlns:a16="http://schemas.microsoft.com/office/drawing/2014/main" id="{15C045C6-3134-4F2E-9809-0C7F64DE49FA}"/>
                </a:ext>
              </a:extLst>
            </p:cNvPr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218;p40">
              <a:extLst>
                <a:ext uri="{FF2B5EF4-FFF2-40B4-BE49-F238E27FC236}">
                  <a16:creationId xmlns:a16="http://schemas.microsoft.com/office/drawing/2014/main" id="{20345FF1-27DE-4238-87DD-C548060640EB}"/>
                </a:ext>
              </a:extLst>
            </p:cNvPr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219;p40">
              <a:extLst>
                <a:ext uri="{FF2B5EF4-FFF2-40B4-BE49-F238E27FC236}">
                  <a16:creationId xmlns:a16="http://schemas.microsoft.com/office/drawing/2014/main" id="{C408D657-2731-4437-B742-339EE1BD0E96}"/>
                </a:ext>
              </a:extLst>
            </p:cNvPr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220;p40">
              <a:extLst>
                <a:ext uri="{FF2B5EF4-FFF2-40B4-BE49-F238E27FC236}">
                  <a16:creationId xmlns:a16="http://schemas.microsoft.com/office/drawing/2014/main" id="{64B02063-3F6D-48EB-8136-5FD569CF1561}"/>
                </a:ext>
              </a:extLst>
            </p:cNvPr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221;p40">
              <a:extLst>
                <a:ext uri="{FF2B5EF4-FFF2-40B4-BE49-F238E27FC236}">
                  <a16:creationId xmlns:a16="http://schemas.microsoft.com/office/drawing/2014/main" id="{843E821C-6D0E-464B-B728-41EC13A51965}"/>
                </a:ext>
              </a:extLst>
            </p:cNvPr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222;p40">
              <a:extLst>
                <a:ext uri="{FF2B5EF4-FFF2-40B4-BE49-F238E27FC236}">
                  <a16:creationId xmlns:a16="http://schemas.microsoft.com/office/drawing/2014/main" id="{DAB7139A-E72B-4C7C-90C1-1C774E0C3F91}"/>
                </a:ext>
              </a:extLst>
            </p:cNvPr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223;p40">
              <a:extLst>
                <a:ext uri="{FF2B5EF4-FFF2-40B4-BE49-F238E27FC236}">
                  <a16:creationId xmlns:a16="http://schemas.microsoft.com/office/drawing/2014/main" id="{EA5456EF-A32E-44F1-8E37-8CDE1D6BEEB0}"/>
                </a:ext>
              </a:extLst>
            </p:cNvPr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224;p40">
              <a:extLst>
                <a:ext uri="{FF2B5EF4-FFF2-40B4-BE49-F238E27FC236}">
                  <a16:creationId xmlns:a16="http://schemas.microsoft.com/office/drawing/2014/main" id="{F80DF124-8E45-4305-B277-4914F9D4F479}"/>
                </a:ext>
              </a:extLst>
            </p:cNvPr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225;p40">
              <a:extLst>
                <a:ext uri="{FF2B5EF4-FFF2-40B4-BE49-F238E27FC236}">
                  <a16:creationId xmlns:a16="http://schemas.microsoft.com/office/drawing/2014/main" id="{C4E45361-F8A2-4706-BBC5-E040F100A7C9}"/>
                </a:ext>
              </a:extLst>
            </p:cNvPr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226;p40">
              <a:extLst>
                <a:ext uri="{FF2B5EF4-FFF2-40B4-BE49-F238E27FC236}">
                  <a16:creationId xmlns:a16="http://schemas.microsoft.com/office/drawing/2014/main" id="{5ABB7987-483D-44BB-A435-195F001517C5}"/>
                </a:ext>
              </a:extLst>
            </p:cNvPr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227;p40">
              <a:extLst>
                <a:ext uri="{FF2B5EF4-FFF2-40B4-BE49-F238E27FC236}">
                  <a16:creationId xmlns:a16="http://schemas.microsoft.com/office/drawing/2014/main" id="{F3582386-60E9-46B4-9EBC-24860FFF8903}"/>
                </a:ext>
              </a:extLst>
            </p:cNvPr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228;p40">
              <a:extLst>
                <a:ext uri="{FF2B5EF4-FFF2-40B4-BE49-F238E27FC236}">
                  <a16:creationId xmlns:a16="http://schemas.microsoft.com/office/drawing/2014/main" id="{B2FC0834-019C-4640-9857-8B131FFA1E81}"/>
                </a:ext>
              </a:extLst>
            </p:cNvPr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229;p40">
              <a:extLst>
                <a:ext uri="{FF2B5EF4-FFF2-40B4-BE49-F238E27FC236}">
                  <a16:creationId xmlns:a16="http://schemas.microsoft.com/office/drawing/2014/main" id="{E9A62466-7078-4124-8249-A5182B185E2E}"/>
                </a:ext>
              </a:extLst>
            </p:cNvPr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230;p40">
              <a:extLst>
                <a:ext uri="{FF2B5EF4-FFF2-40B4-BE49-F238E27FC236}">
                  <a16:creationId xmlns:a16="http://schemas.microsoft.com/office/drawing/2014/main" id="{67726244-A17F-4D61-898E-AAE7DE53FB29}"/>
                </a:ext>
              </a:extLst>
            </p:cNvPr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231;p40">
              <a:extLst>
                <a:ext uri="{FF2B5EF4-FFF2-40B4-BE49-F238E27FC236}">
                  <a16:creationId xmlns:a16="http://schemas.microsoft.com/office/drawing/2014/main" id="{E1EAD3EB-9C72-4AF7-92F8-347ECDBD8CE6}"/>
                </a:ext>
              </a:extLst>
            </p:cNvPr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232;p40">
              <a:extLst>
                <a:ext uri="{FF2B5EF4-FFF2-40B4-BE49-F238E27FC236}">
                  <a16:creationId xmlns:a16="http://schemas.microsoft.com/office/drawing/2014/main" id="{05925DDF-E57F-47AE-BB76-8D84CA584D99}"/>
                </a:ext>
              </a:extLst>
            </p:cNvPr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233;p40">
              <a:extLst>
                <a:ext uri="{FF2B5EF4-FFF2-40B4-BE49-F238E27FC236}">
                  <a16:creationId xmlns:a16="http://schemas.microsoft.com/office/drawing/2014/main" id="{5BF3517F-9CD7-4C36-93B1-8DF4357C92D8}"/>
                </a:ext>
              </a:extLst>
            </p:cNvPr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234;p40">
              <a:extLst>
                <a:ext uri="{FF2B5EF4-FFF2-40B4-BE49-F238E27FC236}">
                  <a16:creationId xmlns:a16="http://schemas.microsoft.com/office/drawing/2014/main" id="{937804CD-A478-4CC3-B822-7EFA841A5A83}"/>
                </a:ext>
              </a:extLst>
            </p:cNvPr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235;p40">
              <a:extLst>
                <a:ext uri="{FF2B5EF4-FFF2-40B4-BE49-F238E27FC236}">
                  <a16:creationId xmlns:a16="http://schemas.microsoft.com/office/drawing/2014/main" id="{B5910537-9091-44FE-BE6C-4CDEB34B8E7C}"/>
                </a:ext>
              </a:extLst>
            </p:cNvPr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236;p40">
              <a:extLst>
                <a:ext uri="{FF2B5EF4-FFF2-40B4-BE49-F238E27FC236}">
                  <a16:creationId xmlns:a16="http://schemas.microsoft.com/office/drawing/2014/main" id="{90599D14-A4E6-4C21-8FE4-E0CE31463CAA}"/>
                </a:ext>
              </a:extLst>
            </p:cNvPr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237;p40">
              <a:extLst>
                <a:ext uri="{FF2B5EF4-FFF2-40B4-BE49-F238E27FC236}">
                  <a16:creationId xmlns:a16="http://schemas.microsoft.com/office/drawing/2014/main" id="{FF247682-072C-4A82-97BF-E6ABA8D8DFF3}"/>
                </a:ext>
              </a:extLst>
            </p:cNvPr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238;p40">
              <a:extLst>
                <a:ext uri="{FF2B5EF4-FFF2-40B4-BE49-F238E27FC236}">
                  <a16:creationId xmlns:a16="http://schemas.microsoft.com/office/drawing/2014/main" id="{9EBEA9AF-28D4-44A4-B223-3F8D7345EF72}"/>
                </a:ext>
              </a:extLst>
            </p:cNvPr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239;p40">
              <a:extLst>
                <a:ext uri="{FF2B5EF4-FFF2-40B4-BE49-F238E27FC236}">
                  <a16:creationId xmlns:a16="http://schemas.microsoft.com/office/drawing/2014/main" id="{A5819E34-6C54-49C2-8754-AF8C5938F160}"/>
                </a:ext>
              </a:extLst>
            </p:cNvPr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240;p40">
              <a:extLst>
                <a:ext uri="{FF2B5EF4-FFF2-40B4-BE49-F238E27FC236}">
                  <a16:creationId xmlns:a16="http://schemas.microsoft.com/office/drawing/2014/main" id="{2F22DFAF-15BC-4556-B3DA-4DBC625272F3}"/>
                </a:ext>
              </a:extLst>
            </p:cNvPr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241;p40">
              <a:extLst>
                <a:ext uri="{FF2B5EF4-FFF2-40B4-BE49-F238E27FC236}">
                  <a16:creationId xmlns:a16="http://schemas.microsoft.com/office/drawing/2014/main" id="{4726DD6D-02CF-4D68-8C98-FDFE7501EEDC}"/>
                </a:ext>
              </a:extLst>
            </p:cNvPr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242;p40">
              <a:extLst>
                <a:ext uri="{FF2B5EF4-FFF2-40B4-BE49-F238E27FC236}">
                  <a16:creationId xmlns:a16="http://schemas.microsoft.com/office/drawing/2014/main" id="{1FC2F52B-3F28-487B-8841-F747B7C454D1}"/>
                </a:ext>
              </a:extLst>
            </p:cNvPr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243;p40">
              <a:extLst>
                <a:ext uri="{FF2B5EF4-FFF2-40B4-BE49-F238E27FC236}">
                  <a16:creationId xmlns:a16="http://schemas.microsoft.com/office/drawing/2014/main" id="{FA5F654D-E3C4-4BE0-BA31-CFBB6C5124CE}"/>
                </a:ext>
              </a:extLst>
            </p:cNvPr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244;p40">
              <a:extLst>
                <a:ext uri="{FF2B5EF4-FFF2-40B4-BE49-F238E27FC236}">
                  <a16:creationId xmlns:a16="http://schemas.microsoft.com/office/drawing/2014/main" id="{1AB8F802-2D02-47AE-BBEC-B88912D05705}"/>
                </a:ext>
              </a:extLst>
            </p:cNvPr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245;p40">
              <a:extLst>
                <a:ext uri="{FF2B5EF4-FFF2-40B4-BE49-F238E27FC236}">
                  <a16:creationId xmlns:a16="http://schemas.microsoft.com/office/drawing/2014/main" id="{4CBAAABD-8046-4022-ADC4-CB9F318C8458}"/>
                </a:ext>
              </a:extLst>
            </p:cNvPr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246;p40">
              <a:extLst>
                <a:ext uri="{FF2B5EF4-FFF2-40B4-BE49-F238E27FC236}">
                  <a16:creationId xmlns:a16="http://schemas.microsoft.com/office/drawing/2014/main" id="{C9B5280B-F153-4131-B6F5-D110A39B1869}"/>
                </a:ext>
              </a:extLst>
            </p:cNvPr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247;p40">
              <a:extLst>
                <a:ext uri="{FF2B5EF4-FFF2-40B4-BE49-F238E27FC236}">
                  <a16:creationId xmlns:a16="http://schemas.microsoft.com/office/drawing/2014/main" id="{3AA95CA4-0CF0-4DE0-8ECE-38338E260E3A}"/>
                </a:ext>
              </a:extLst>
            </p:cNvPr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248;p40">
              <a:extLst>
                <a:ext uri="{FF2B5EF4-FFF2-40B4-BE49-F238E27FC236}">
                  <a16:creationId xmlns:a16="http://schemas.microsoft.com/office/drawing/2014/main" id="{0E72CDEA-8B3B-4AD5-82B2-BB7771EED1E0}"/>
                </a:ext>
              </a:extLst>
            </p:cNvPr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249;p40">
              <a:extLst>
                <a:ext uri="{FF2B5EF4-FFF2-40B4-BE49-F238E27FC236}">
                  <a16:creationId xmlns:a16="http://schemas.microsoft.com/office/drawing/2014/main" id="{A2B301DC-75C7-46D3-96D8-8AEEE0128861}"/>
                </a:ext>
              </a:extLst>
            </p:cNvPr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250;p40">
              <a:extLst>
                <a:ext uri="{FF2B5EF4-FFF2-40B4-BE49-F238E27FC236}">
                  <a16:creationId xmlns:a16="http://schemas.microsoft.com/office/drawing/2014/main" id="{45E04760-09B4-4D5D-8A8F-93747076ED93}"/>
                </a:ext>
              </a:extLst>
            </p:cNvPr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251;p40">
              <a:extLst>
                <a:ext uri="{FF2B5EF4-FFF2-40B4-BE49-F238E27FC236}">
                  <a16:creationId xmlns:a16="http://schemas.microsoft.com/office/drawing/2014/main" id="{79F7702F-F769-4314-8A17-F572CA326F70}"/>
                </a:ext>
              </a:extLst>
            </p:cNvPr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252;p40">
              <a:extLst>
                <a:ext uri="{FF2B5EF4-FFF2-40B4-BE49-F238E27FC236}">
                  <a16:creationId xmlns:a16="http://schemas.microsoft.com/office/drawing/2014/main" id="{BD065644-3B9B-4704-A230-0036F98562AF}"/>
                </a:ext>
              </a:extLst>
            </p:cNvPr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253;p40">
              <a:extLst>
                <a:ext uri="{FF2B5EF4-FFF2-40B4-BE49-F238E27FC236}">
                  <a16:creationId xmlns:a16="http://schemas.microsoft.com/office/drawing/2014/main" id="{C32DCBEC-2E49-434C-9203-E4F2EF335C0E}"/>
                </a:ext>
              </a:extLst>
            </p:cNvPr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254;p40">
              <a:extLst>
                <a:ext uri="{FF2B5EF4-FFF2-40B4-BE49-F238E27FC236}">
                  <a16:creationId xmlns:a16="http://schemas.microsoft.com/office/drawing/2014/main" id="{22BB24DA-C267-4AF2-8E42-53CB31B3DA5E}"/>
                </a:ext>
              </a:extLst>
            </p:cNvPr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255;p40">
              <a:extLst>
                <a:ext uri="{FF2B5EF4-FFF2-40B4-BE49-F238E27FC236}">
                  <a16:creationId xmlns:a16="http://schemas.microsoft.com/office/drawing/2014/main" id="{B6AE7047-2664-46FA-B935-15B32D286599}"/>
                </a:ext>
              </a:extLst>
            </p:cNvPr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256;p40">
              <a:extLst>
                <a:ext uri="{FF2B5EF4-FFF2-40B4-BE49-F238E27FC236}">
                  <a16:creationId xmlns:a16="http://schemas.microsoft.com/office/drawing/2014/main" id="{C422E24F-785E-417D-B3F2-51A21FA8480B}"/>
                </a:ext>
              </a:extLst>
            </p:cNvPr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257;p40">
              <a:extLst>
                <a:ext uri="{FF2B5EF4-FFF2-40B4-BE49-F238E27FC236}">
                  <a16:creationId xmlns:a16="http://schemas.microsoft.com/office/drawing/2014/main" id="{AD2D1AB9-D89C-4182-B462-74FFEE175453}"/>
                </a:ext>
              </a:extLst>
            </p:cNvPr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258;p40">
              <a:extLst>
                <a:ext uri="{FF2B5EF4-FFF2-40B4-BE49-F238E27FC236}">
                  <a16:creationId xmlns:a16="http://schemas.microsoft.com/office/drawing/2014/main" id="{BD51C5B2-4918-4D41-827F-E8E19441E1F9}"/>
                </a:ext>
              </a:extLst>
            </p:cNvPr>
            <p:cNvSpPr/>
            <p:nvPr/>
          </p:nvSpPr>
          <p:spPr>
            <a:xfrm flipH="1">
              <a:off x="6163899" y="2121149"/>
              <a:ext cx="122576" cy="176751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259;p40">
              <a:extLst>
                <a:ext uri="{FF2B5EF4-FFF2-40B4-BE49-F238E27FC236}">
                  <a16:creationId xmlns:a16="http://schemas.microsoft.com/office/drawing/2014/main" id="{52A91949-3797-48CF-82C0-BB3331DFE4D0}"/>
                </a:ext>
              </a:extLst>
            </p:cNvPr>
            <p:cNvSpPr/>
            <p:nvPr/>
          </p:nvSpPr>
          <p:spPr>
            <a:xfrm flipH="1">
              <a:off x="6302425" y="2121149"/>
              <a:ext cx="138526" cy="176751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260;p40">
              <a:extLst>
                <a:ext uri="{FF2B5EF4-FFF2-40B4-BE49-F238E27FC236}">
                  <a16:creationId xmlns:a16="http://schemas.microsoft.com/office/drawing/2014/main" id="{0652B490-3FC7-4E3F-8281-FFD210F44402}"/>
                </a:ext>
              </a:extLst>
            </p:cNvPr>
            <p:cNvSpPr/>
            <p:nvPr/>
          </p:nvSpPr>
          <p:spPr>
            <a:xfrm flipH="1">
              <a:off x="6472774" y="2121149"/>
              <a:ext cx="121026" cy="176751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261;p40">
              <a:extLst>
                <a:ext uri="{FF2B5EF4-FFF2-40B4-BE49-F238E27FC236}">
                  <a16:creationId xmlns:a16="http://schemas.microsoft.com/office/drawing/2014/main" id="{A32CDFBC-0CCB-4FD4-9447-732D1F9D1ED0}"/>
                </a:ext>
              </a:extLst>
            </p:cNvPr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262;p40">
              <a:extLst>
                <a:ext uri="{FF2B5EF4-FFF2-40B4-BE49-F238E27FC236}">
                  <a16:creationId xmlns:a16="http://schemas.microsoft.com/office/drawing/2014/main" id="{286F3A8A-DC6B-49DF-A615-29453FFA2E3F}"/>
                </a:ext>
              </a:extLst>
            </p:cNvPr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263;p40">
              <a:extLst>
                <a:ext uri="{FF2B5EF4-FFF2-40B4-BE49-F238E27FC236}">
                  <a16:creationId xmlns:a16="http://schemas.microsoft.com/office/drawing/2014/main" id="{30A2612E-6F37-40F6-B3A2-CBEB84AD0A46}"/>
                </a:ext>
              </a:extLst>
            </p:cNvPr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264;p40">
              <a:extLst>
                <a:ext uri="{FF2B5EF4-FFF2-40B4-BE49-F238E27FC236}">
                  <a16:creationId xmlns:a16="http://schemas.microsoft.com/office/drawing/2014/main" id="{8CC30D77-74D5-4F10-980D-C0EF729F3BEC}"/>
                </a:ext>
              </a:extLst>
            </p:cNvPr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265;p40">
              <a:extLst>
                <a:ext uri="{FF2B5EF4-FFF2-40B4-BE49-F238E27FC236}">
                  <a16:creationId xmlns:a16="http://schemas.microsoft.com/office/drawing/2014/main" id="{0EF9B824-238D-4E7A-A734-F318A4228D57}"/>
                </a:ext>
              </a:extLst>
            </p:cNvPr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266;p40">
              <a:extLst>
                <a:ext uri="{FF2B5EF4-FFF2-40B4-BE49-F238E27FC236}">
                  <a16:creationId xmlns:a16="http://schemas.microsoft.com/office/drawing/2014/main" id="{5EA6D6F5-01AE-4BF8-804C-6163437FB199}"/>
                </a:ext>
              </a:extLst>
            </p:cNvPr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267;p40">
              <a:extLst>
                <a:ext uri="{FF2B5EF4-FFF2-40B4-BE49-F238E27FC236}">
                  <a16:creationId xmlns:a16="http://schemas.microsoft.com/office/drawing/2014/main" id="{B9FE565C-C65F-4117-839F-B0518842CACE}"/>
                </a:ext>
              </a:extLst>
            </p:cNvPr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268;p40">
              <a:extLst>
                <a:ext uri="{FF2B5EF4-FFF2-40B4-BE49-F238E27FC236}">
                  <a16:creationId xmlns:a16="http://schemas.microsoft.com/office/drawing/2014/main" id="{D8C9C8DF-CBA5-42C7-BA9E-34E4D25B72C1}"/>
                </a:ext>
              </a:extLst>
            </p:cNvPr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39"/>
          <p:cNvSpPr txBox="1">
            <a:spLocks noGrp="1"/>
          </p:cNvSpPr>
          <p:nvPr>
            <p:ph type="ctrTitle"/>
          </p:nvPr>
        </p:nvSpPr>
        <p:spPr>
          <a:xfrm>
            <a:off x="311700" y="441153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bg1"/>
                </a:solidFill>
              </a:rPr>
              <a:t>THE TEAM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18" name="Google Shape;1118;p39"/>
          <p:cNvSpPr txBox="1">
            <a:spLocks noGrp="1"/>
          </p:cNvSpPr>
          <p:nvPr>
            <p:ph type="ctrTitle" idx="4294967295"/>
          </p:nvPr>
        </p:nvSpPr>
        <p:spPr>
          <a:xfrm>
            <a:off x="798521" y="258244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/>
              <a:t>2017/ICT/17</a:t>
            </a:r>
            <a:endParaRPr sz="1000" dirty="0"/>
          </a:p>
        </p:txBody>
      </p:sp>
      <p:grpSp>
        <p:nvGrpSpPr>
          <p:cNvPr id="31" name="Google Shape;5178;p51">
            <a:extLst>
              <a:ext uri="{FF2B5EF4-FFF2-40B4-BE49-F238E27FC236}">
                <a16:creationId xmlns:a16="http://schemas.microsoft.com/office/drawing/2014/main" id="{A0FCC8AE-A1E9-4C78-8E25-42500F2A4BA9}"/>
              </a:ext>
            </a:extLst>
          </p:cNvPr>
          <p:cNvGrpSpPr/>
          <p:nvPr/>
        </p:nvGrpSpPr>
        <p:grpSpPr>
          <a:xfrm>
            <a:off x="1150722" y="1199610"/>
            <a:ext cx="1371600" cy="1371600"/>
            <a:chOff x="3990000" y="975400"/>
            <a:chExt cx="3934200" cy="3933300"/>
          </a:xfrm>
        </p:grpSpPr>
        <p:sp>
          <p:nvSpPr>
            <p:cNvPr id="32" name="Google Shape;5179;p51">
              <a:extLst>
                <a:ext uri="{FF2B5EF4-FFF2-40B4-BE49-F238E27FC236}">
                  <a16:creationId xmlns:a16="http://schemas.microsoft.com/office/drawing/2014/main" id="{D1FFD358-4FCB-44FF-A54B-F75318D426A2}"/>
                </a:ext>
              </a:extLst>
            </p:cNvPr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3" name="Google Shape;5180;p51">
              <a:extLst>
                <a:ext uri="{FF2B5EF4-FFF2-40B4-BE49-F238E27FC236}">
                  <a16:creationId xmlns:a16="http://schemas.microsoft.com/office/drawing/2014/main" id="{63FE1770-4D32-4058-936F-B5D57DCFBF16}"/>
                </a:ext>
              </a:extLst>
            </p:cNvPr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4" name="Google Shape;5181;p51">
              <a:extLst>
                <a:ext uri="{FF2B5EF4-FFF2-40B4-BE49-F238E27FC236}">
                  <a16:creationId xmlns:a16="http://schemas.microsoft.com/office/drawing/2014/main" id="{2A5A5B2F-7BFE-4DA4-BCB6-905DCDF0C802}"/>
                </a:ext>
              </a:extLst>
            </p:cNvPr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5" name="Google Shape;5182;p51">
              <a:extLst>
                <a:ext uri="{FF2B5EF4-FFF2-40B4-BE49-F238E27FC236}">
                  <a16:creationId xmlns:a16="http://schemas.microsoft.com/office/drawing/2014/main" id="{5FC0AFF7-5E12-4D40-BD07-9A7248726EFA}"/>
                </a:ext>
              </a:extLst>
            </p:cNvPr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36" name="Google Shape;5178;p51">
            <a:extLst>
              <a:ext uri="{FF2B5EF4-FFF2-40B4-BE49-F238E27FC236}">
                <a16:creationId xmlns:a16="http://schemas.microsoft.com/office/drawing/2014/main" id="{038257C5-FBE5-45D8-A7BE-8772DA263194}"/>
              </a:ext>
            </a:extLst>
          </p:cNvPr>
          <p:cNvGrpSpPr/>
          <p:nvPr/>
        </p:nvGrpSpPr>
        <p:grpSpPr>
          <a:xfrm>
            <a:off x="3885537" y="1199610"/>
            <a:ext cx="1371600" cy="1371600"/>
            <a:chOff x="3990000" y="975400"/>
            <a:chExt cx="3934200" cy="3933300"/>
          </a:xfrm>
        </p:grpSpPr>
        <p:sp>
          <p:nvSpPr>
            <p:cNvPr id="37" name="Google Shape;5179;p51">
              <a:extLst>
                <a:ext uri="{FF2B5EF4-FFF2-40B4-BE49-F238E27FC236}">
                  <a16:creationId xmlns:a16="http://schemas.microsoft.com/office/drawing/2014/main" id="{80E4E620-5066-41DE-AB2C-FBBB71F4BD73}"/>
                </a:ext>
              </a:extLst>
            </p:cNvPr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180;p51">
              <a:extLst>
                <a:ext uri="{FF2B5EF4-FFF2-40B4-BE49-F238E27FC236}">
                  <a16:creationId xmlns:a16="http://schemas.microsoft.com/office/drawing/2014/main" id="{724535B4-7FE8-40C7-A792-0FF5D675EC04}"/>
                </a:ext>
              </a:extLst>
            </p:cNvPr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181;p51">
              <a:extLst>
                <a:ext uri="{FF2B5EF4-FFF2-40B4-BE49-F238E27FC236}">
                  <a16:creationId xmlns:a16="http://schemas.microsoft.com/office/drawing/2014/main" id="{20265010-2343-4CBF-8070-40424234F5D8}"/>
                </a:ext>
              </a:extLst>
            </p:cNvPr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182;p51">
              <a:extLst>
                <a:ext uri="{FF2B5EF4-FFF2-40B4-BE49-F238E27FC236}">
                  <a16:creationId xmlns:a16="http://schemas.microsoft.com/office/drawing/2014/main" id="{332FF334-ADC4-4525-A958-D773C22BF860}"/>
                </a:ext>
              </a:extLst>
            </p:cNvPr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5178;p51">
            <a:extLst>
              <a:ext uri="{FF2B5EF4-FFF2-40B4-BE49-F238E27FC236}">
                <a16:creationId xmlns:a16="http://schemas.microsoft.com/office/drawing/2014/main" id="{66B27E2B-ADB9-4055-A9A8-4AF9C03BEF07}"/>
              </a:ext>
            </a:extLst>
          </p:cNvPr>
          <p:cNvGrpSpPr/>
          <p:nvPr/>
        </p:nvGrpSpPr>
        <p:grpSpPr>
          <a:xfrm>
            <a:off x="6621678" y="1199610"/>
            <a:ext cx="1371600" cy="1371600"/>
            <a:chOff x="3990000" y="975400"/>
            <a:chExt cx="3934200" cy="3933300"/>
          </a:xfrm>
        </p:grpSpPr>
        <p:sp>
          <p:nvSpPr>
            <p:cNvPr id="42" name="Google Shape;5179;p51">
              <a:extLst>
                <a:ext uri="{FF2B5EF4-FFF2-40B4-BE49-F238E27FC236}">
                  <a16:creationId xmlns:a16="http://schemas.microsoft.com/office/drawing/2014/main" id="{AB1A5DF2-68A7-4D5D-986C-7AA52CFB650B}"/>
                </a:ext>
              </a:extLst>
            </p:cNvPr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180;p51">
              <a:extLst>
                <a:ext uri="{FF2B5EF4-FFF2-40B4-BE49-F238E27FC236}">
                  <a16:creationId xmlns:a16="http://schemas.microsoft.com/office/drawing/2014/main" id="{32EAC3F7-B941-4E1A-8B69-BDD98BA9909C}"/>
                </a:ext>
              </a:extLst>
            </p:cNvPr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181;p51">
              <a:extLst>
                <a:ext uri="{FF2B5EF4-FFF2-40B4-BE49-F238E27FC236}">
                  <a16:creationId xmlns:a16="http://schemas.microsoft.com/office/drawing/2014/main" id="{0ADA7B77-6FB6-4953-AF66-124B29114B88}"/>
                </a:ext>
              </a:extLst>
            </p:cNvPr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182;p51">
              <a:extLst>
                <a:ext uri="{FF2B5EF4-FFF2-40B4-BE49-F238E27FC236}">
                  <a16:creationId xmlns:a16="http://schemas.microsoft.com/office/drawing/2014/main" id="{7028F6D3-8696-42A5-9823-92ACFE7C53DD}"/>
                </a:ext>
              </a:extLst>
            </p:cNvPr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5178;p51">
            <a:extLst>
              <a:ext uri="{FF2B5EF4-FFF2-40B4-BE49-F238E27FC236}">
                <a16:creationId xmlns:a16="http://schemas.microsoft.com/office/drawing/2014/main" id="{A19C4EBA-4E77-4A79-B4F6-96A5B24532E2}"/>
              </a:ext>
            </a:extLst>
          </p:cNvPr>
          <p:cNvGrpSpPr/>
          <p:nvPr/>
        </p:nvGrpSpPr>
        <p:grpSpPr>
          <a:xfrm>
            <a:off x="1150722" y="3032205"/>
            <a:ext cx="1371600" cy="1371600"/>
            <a:chOff x="3990000" y="975400"/>
            <a:chExt cx="3934200" cy="3933300"/>
          </a:xfrm>
        </p:grpSpPr>
        <p:sp>
          <p:nvSpPr>
            <p:cNvPr id="47" name="Google Shape;5179;p51">
              <a:extLst>
                <a:ext uri="{FF2B5EF4-FFF2-40B4-BE49-F238E27FC236}">
                  <a16:creationId xmlns:a16="http://schemas.microsoft.com/office/drawing/2014/main" id="{F9DFB166-F106-4C20-9A22-0C00392FF82E}"/>
                </a:ext>
              </a:extLst>
            </p:cNvPr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180;p51">
              <a:extLst>
                <a:ext uri="{FF2B5EF4-FFF2-40B4-BE49-F238E27FC236}">
                  <a16:creationId xmlns:a16="http://schemas.microsoft.com/office/drawing/2014/main" id="{60476AF4-778D-4BE5-9DD0-3F05B8339081}"/>
                </a:ext>
              </a:extLst>
            </p:cNvPr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181;p51">
              <a:extLst>
                <a:ext uri="{FF2B5EF4-FFF2-40B4-BE49-F238E27FC236}">
                  <a16:creationId xmlns:a16="http://schemas.microsoft.com/office/drawing/2014/main" id="{8BE9A385-73F9-484F-945F-73C5EB74BA3B}"/>
                </a:ext>
              </a:extLst>
            </p:cNvPr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182;p51">
              <a:extLst>
                <a:ext uri="{FF2B5EF4-FFF2-40B4-BE49-F238E27FC236}">
                  <a16:creationId xmlns:a16="http://schemas.microsoft.com/office/drawing/2014/main" id="{EB586E2B-3F4C-46F3-8CFA-71EA6DA24864}"/>
                </a:ext>
              </a:extLst>
            </p:cNvPr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5178;p51">
            <a:extLst>
              <a:ext uri="{FF2B5EF4-FFF2-40B4-BE49-F238E27FC236}">
                <a16:creationId xmlns:a16="http://schemas.microsoft.com/office/drawing/2014/main" id="{B209AC31-428D-416A-A22C-362BFF24439A}"/>
              </a:ext>
            </a:extLst>
          </p:cNvPr>
          <p:cNvGrpSpPr/>
          <p:nvPr/>
        </p:nvGrpSpPr>
        <p:grpSpPr>
          <a:xfrm>
            <a:off x="3885537" y="3032205"/>
            <a:ext cx="1371600" cy="1371600"/>
            <a:chOff x="3990000" y="975400"/>
            <a:chExt cx="3934200" cy="3933300"/>
          </a:xfrm>
        </p:grpSpPr>
        <p:sp>
          <p:nvSpPr>
            <p:cNvPr id="52" name="Google Shape;5179;p51">
              <a:extLst>
                <a:ext uri="{FF2B5EF4-FFF2-40B4-BE49-F238E27FC236}">
                  <a16:creationId xmlns:a16="http://schemas.microsoft.com/office/drawing/2014/main" id="{0F2F1958-DF12-4BFD-A082-8A9EF1F423AF}"/>
                </a:ext>
              </a:extLst>
            </p:cNvPr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180;p51">
              <a:extLst>
                <a:ext uri="{FF2B5EF4-FFF2-40B4-BE49-F238E27FC236}">
                  <a16:creationId xmlns:a16="http://schemas.microsoft.com/office/drawing/2014/main" id="{751BB742-9D70-4E54-BE5E-1EF87BE9E819}"/>
                </a:ext>
              </a:extLst>
            </p:cNvPr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181;p51">
              <a:extLst>
                <a:ext uri="{FF2B5EF4-FFF2-40B4-BE49-F238E27FC236}">
                  <a16:creationId xmlns:a16="http://schemas.microsoft.com/office/drawing/2014/main" id="{AFC9F018-C091-466A-816B-9C205ACE6520}"/>
                </a:ext>
              </a:extLst>
            </p:cNvPr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182;p51">
              <a:extLst>
                <a:ext uri="{FF2B5EF4-FFF2-40B4-BE49-F238E27FC236}">
                  <a16:creationId xmlns:a16="http://schemas.microsoft.com/office/drawing/2014/main" id="{32655EEC-9D83-482E-963B-ACF7922A2C25}"/>
                </a:ext>
              </a:extLst>
            </p:cNvPr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178;p51">
            <a:extLst>
              <a:ext uri="{FF2B5EF4-FFF2-40B4-BE49-F238E27FC236}">
                <a16:creationId xmlns:a16="http://schemas.microsoft.com/office/drawing/2014/main" id="{C92C26C3-0C86-4264-9BD9-73B8FF62AD2C}"/>
              </a:ext>
            </a:extLst>
          </p:cNvPr>
          <p:cNvGrpSpPr/>
          <p:nvPr/>
        </p:nvGrpSpPr>
        <p:grpSpPr>
          <a:xfrm>
            <a:off x="6621678" y="3032205"/>
            <a:ext cx="1371600" cy="1371600"/>
            <a:chOff x="3990000" y="975400"/>
            <a:chExt cx="3934200" cy="3933300"/>
          </a:xfrm>
        </p:grpSpPr>
        <p:sp>
          <p:nvSpPr>
            <p:cNvPr id="57" name="Google Shape;5179;p51">
              <a:extLst>
                <a:ext uri="{FF2B5EF4-FFF2-40B4-BE49-F238E27FC236}">
                  <a16:creationId xmlns:a16="http://schemas.microsoft.com/office/drawing/2014/main" id="{2E904064-0DE4-4599-A64A-46D278556D4D}"/>
                </a:ext>
              </a:extLst>
            </p:cNvPr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180;p51">
              <a:extLst>
                <a:ext uri="{FF2B5EF4-FFF2-40B4-BE49-F238E27FC236}">
                  <a16:creationId xmlns:a16="http://schemas.microsoft.com/office/drawing/2014/main" id="{095EC80F-BBE5-45A6-8D97-59773196B02E}"/>
                </a:ext>
              </a:extLst>
            </p:cNvPr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181;p51">
              <a:extLst>
                <a:ext uri="{FF2B5EF4-FFF2-40B4-BE49-F238E27FC236}">
                  <a16:creationId xmlns:a16="http://schemas.microsoft.com/office/drawing/2014/main" id="{9B974856-83A8-4C06-9F58-51D9E2E07E6B}"/>
                </a:ext>
              </a:extLst>
            </p:cNvPr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182;p51">
              <a:extLst>
                <a:ext uri="{FF2B5EF4-FFF2-40B4-BE49-F238E27FC236}">
                  <a16:creationId xmlns:a16="http://schemas.microsoft.com/office/drawing/2014/main" id="{60F8DF81-FD12-435E-968C-9878AE95F81E}"/>
                </a:ext>
              </a:extLst>
            </p:cNvPr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7D6B546-31AF-4B0C-833F-3F26FA333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693" y="3155224"/>
            <a:ext cx="1188720" cy="11887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2" name="Google Shape;1118;p39">
            <a:extLst>
              <a:ext uri="{FF2B5EF4-FFF2-40B4-BE49-F238E27FC236}">
                <a16:creationId xmlns:a16="http://schemas.microsoft.com/office/drawing/2014/main" id="{EFEDD423-A14E-4BEF-A043-4DDFAB76F438}"/>
              </a:ext>
            </a:extLst>
          </p:cNvPr>
          <p:cNvSpPr txBox="1">
            <a:spLocks/>
          </p:cNvSpPr>
          <p:nvPr/>
        </p:nvSpPr>
        <p:spPr>
          <a:xfrm>
            <a:off x="798521" y="4405435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000" dirty="0"/>
              <a:t>2017/ICT/58</a:t>
            </a:r>
          </a:p>
        </p:txBody>
      </p:sp>
      <p:sp>
        <p:nvSpPr>
          <p:cNvPr id="73" name="Google Shape;1118;p39">
            <a:extLst>
              <a:ext uri="{FF2B5EF4-FFF2-40B4-BE49-F238E27FC236}">
                <a16:creationId xmlns:a16="http://schemas.microsoft.com/office/drawing/2014/main" id="{6E9BF7CA-7823-4E45-9C4B-8AB26563552C}"/>
              </a:ext>
            </a:extLst>
          </p:cNvPr>
          <p:cNvSpPr txBox="1">
            <a:spLocks/>
          </p:cNvSpPr>
          <p:nvPr/>
        </p:nvSpPr>
        <p:spPr>
          <a:xfrm>
            <a:off x="3541719" y="2583105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000" dirty="0"/>
              <a:t>2017/ICT/44</a:t>
            </a:r>
          </a:p>
        </p:txBody>
      </p:sp>
      <p:sp>
        <p:nvSpPr>
          <p:cNvPr id="74" name="Google Shape;1118;p39">
            <a:extLst>
              <a:ext uri="{FF2B5EF4-FFF2-40B4-BE49-F238E27FC236}">
                <a16:creationId xmlns:a16="http://schemas.microsoft.com/office/drawing/2014/main" id="{2AB59253-005B-49F4-9B8A-13AC12E86C6A}"/>
              </a:ext>
            </a:extLst>
          </p:cNvPr>
          <p:cNvSpPr txBox="1">
            <a:spLocks/>
          </p:cNvSpPr>
          <p:nvPr/>
        </p:nvSpPr>
        <p:spPr>
          <a:xfrm>
            <a:off x="6281056" y="2582785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000" dirty="0"/>
              <a:t>2017/ICT/53</a:t>
            </a:r>
          </a:p>
        </p:txBody>
      </p:sp>
      <p:sp>
        <p:nvSpPr>
          <p:cNvPr id="75" name="Google Shape;1118;p39">
            <a:extLst>
              <a:ext uri="{FF2B5EF4-FFF2-40B4-BE49-F238E27FC236}">
                <a16:creationId xmlns:a16="http://schemas.microsoft.com/office/drawing/2014/main" id="{7E50A438-C82B-4DAE-A4C0-C859CFC7A447}"/>
              </a:ext>
            </a:extLst>
          </p:cNvPr>
          <p:cNvSpPr txBox="1">
            <a:spLocks/>
          </p:cNvSpPr>
          <p:nvPr/>
        </p:nvSpPr>
        <p:spPr>
          <a:xfrm>
            <a:off x="3541719" y="4411652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000" dirty="0"/>
              <a:t>2017/ICT/74</a:t>
            </a:r>
          </a:p>
        </p:txBody>
      </p:sp>
      <p:sp>
        <p:nvSpPr>
          <p:cNvPr id="76" name="Google Shape;1118;p39">
            <a:extLst>
              <a:ext uri="{FF2B5EF4-FFF2-40B4-BE49-F238E27FC236}">
                <a16:creationId xmlns:a16="http://schemas.microsoft.com/office/drawing/2014/main" id="{FB6952B6-BBD1-459B-B517-42E4AC74C87F}"/>
              </a:ext>
            </a:extLst>
          </p:cNvPr>
          <p:cNvSpPr txBox="1">
            <a:spLocks/>
          </p:cNvSpPr>
          <p:nvPr/>
        </p:nvSpPr>
        <p:spPr>
          <a:xfrm>
            <a:off x="6281873" y="4411652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ree Serif"/>
              <a:buNone/>
              <a:defRPr sz="2800" b="1" i="0" u="none" strike="noStrike" cap="non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000" dirty="0"/>
              <a:t>2017/ICT/86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ABAE2B45-1A92-4501-831E-835F6F1C2B0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101" b="7101"/>
          <a:stretch/>
        </p:blipFill>
        <p:spPr>
          <a:xfrm rot="1479463">
            <a:off x="3976976" y="1291050"/>
            <a:ext cx="1188720" cy="11887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12B8CC3A-184F-472B-9F45-587D8926121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242161" y="1301310"/>
            <a:ext cx="1188720" cy="11887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FCCBC6BB-A0E3-4DB2-A010-70297B40835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228592" y="3124623"/>
            <a:ext cx="1188720" cy="11887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C61D82F4-2030-4ABA-AC3E-919C85135A5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6713119" y="1269783"/>
            <a:ext cx="1188720" cy="11887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A2F3B16-7C9C-4511-92E3-C88581AA636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1875" r="21875"/>
          <a:stretch/>
        </p:blipFill>
        <p:spPr>
          <a:xfrm>
            <a:off x="6724696" y="3152646"/>
            <a:ext cx="1188720" cy="11887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INDEX PAGE 1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050" y="1622147"/>
            <a:ext cx="3752850" cy="25051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BF57CA-D8CA-437D-A958-CDA72CF60507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1409531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INDEX PAGE 2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29000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12900"/>
            <a:ext cx="3752850" cy="24256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900DB9-DD44-49FF-A607-546C783CE015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3912853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USER REGISTRATION PAGE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61160"/>
            <a:ext cx="3752850" cy="24460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14524A-1F1F-4883-B6F7-227570BEB2A6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196688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USER SIGN IN PAGE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31950"/>
            <a:ext cx="3752850" cy="2476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F09C85-D0DD-4E52-8B7F-08E75AE589AF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29773168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DASHBOARD (USER)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15440"/>
            <a:ext cx="3752850" cy="2506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77F985-D00D-43A1-A6A6-800D39CE0ED8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1004794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ACCOUNT SETTING (USER)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23060"/>
            <a:ext cx="3752850" cy="2506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70909D-CE84-4354-B00C-CAF2C27556FE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37208645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CHANGE PASSWORD (USER)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07820"/>
            <a:ext cx="3752850" cy="2506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AAB9A7-9851-40DF-9740-B49FC663AA23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1200133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LODGE COMPLAINT (USER)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12900"/>
            <a:ext cx="3752850" cy="25018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109863-10F2-4BCC-898A-2AAEC4A04D5E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674969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COMPLAINT HISTORY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19250"/>
            <a:ext cx="3752850" cy="24891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53C228-3568-4E02-8A25-5FBA16F9924D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18857195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ADMIN LOGIN PAGE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19251"/>
            <a:ext cx="3752850" cy="25050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1799FC-371C-4956-BAE4-D8F344D933E7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1777503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3102174" y="2579564"/>
            <a:ext cx="5892801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accent3"/>
                </a:solidFill>
              </a:rPr>
              <a:t>C</a:t>
            </a:r>
            <a:r>
              <a:rPr lang="en-US" sz="2800" dirty="0"/>
              <a:t>omplaint </a:t>
            </a:r>
            <a:r>
              <a:rPr lang="en-US" sz="4800" dirty="0">
                <a:solidFill>
                  <a:schemeClr val="accent3"/>
                </a:solidFill>
              </a:rPr>
              <a:t>M</a:t>
            </a:r>
            <a:r>
              <a:rPr lang="en-US" sz="2800" dirty="0"/>
              <a:t>anagement </a:t>
            </a:r>
            <a:r>
              <a:rPr lang="en-US" sz="4800" dirty="0">
                <a:solidFill>
                  <a:schemeClr val="accent3"/>
                </a:solidFill>
              </a:rPr>
              <a:t>S</a:t>
            </a:r>
            <a:r>
              <a:rPr lang="en-US" sz="2800" dirty="0"/>
              <a:t>ystem </a:t>
            </a:r>
            <a:br>
              <a:rPr lang="en-US" sz="2800" dirty="0"/>
            </a:br>
            <a:r>
              <a:rPr lang="en-US" sz="2800" dirty="0"/>
              <a:t>for </a:t>
            </a:r>
            <a:br>
              <a:rPr lang="en-US" sz="2800" dirty="0"/>
            </a:br>
            <a:r>
              <a:rPr lang="en-US" sz="2800" dirty="0"/>
              <a:t>University Students.</a:t>
            </a:r>
            <a:endParaRPr sz="2800" dirty="0"/>
          </a:p>
        </p:txBody>
      </p:sp>
      <p:grpSp>
        <p:nvGrpSpPr>
          <p:cNvPr id="265" name="Google Shape;265;p24"/>
          <p:cNvGrpSpPr/>
          <p:nvPr/>
        </p:nvGrpSpPr>
        <p:grpSpPr>
          <a:xfrm>
            <a:off x="1110251" y="1395327"/>
            <a:ext cx="2342144" cy="1664528"/>
            <a:chOff x="160325" y="221250"/>
            <a:chExt cx="7199950" cy="5116900"/>
          </a:xfrm>
        </p:grpSpPr>
        <p:sp>
          <p:nvSpPr>
            <p:cNvPr id="266" name="Google Shape;266;p24"/>
            <p:cNvSpPr/>
            <p:nvPr/>
          </p:nvSpPr>
          <p:spPr>
            <a:xfrm>
              <a:off x="2429200" y="1820275"/>
              <a:ext cx="2493650" cy="3513550"/>
            </a:xfrm>
            <a:custGeom>
              <a:avLst/>
              <a:gdLst/>
              <a:ahLst/>
              <a:cxnLst/>
              <a:rect l="l" t="t" r="r" b="b"/>
              <a:pathLst>
                <a:path w="99746" h="140542" extrusionOk="0">
                  <a:moveTo>
                    <a:pt x="86262" y="95423"/>
                  </a:moveTo>
                  <a:lnTo>
                    <a:pt x="86262" y="53416"/>
                  </a:lnTo>
                  <a:cubicBezTo>
                    <a:pt x="86780" y="53243"/>
                    <a:pt x="87126" y="53071"/>
                    <a:pt x="87645" y="52898"/>
                  </a:cubicBezTo>
                  <a:cubicBezTo>
                    <a:pt x="99745" y="47366"/>
                    <a:pt x="95251" y="29215"/>
                    <a:pt x="82113" y="29734"/>
                  </a:cubicBezTo>
                  <a:cubicBezTo>
                    <a:pt x="68802" y="30252"/>
                    <a:pt x="65863" y="48749"/>
                    <a:pt x="78310" y="53243"/>
                  </a:cubicBezTo>
                  <a:lnTo>
                    <a:pt x="78828" y="53416"/>
                  </a:lnTo>
                  <a:lnTo>
                    <a:pt x="78828" y="91447"/>
                  </a:lnTo>
                  <a:lnTo>
                    <a:pt x="49960" y="111154"/>
                  </a:lnTo>
                  <a:lnTo>
                    <a:pt x="49960" y="23856"/>
                  </a:lnTo>
                  <a:cubicBezTo>
                    <a:pt x="62925" y="19534"/>
                    <a:pt x="60159" y="519"/>
                    <a:pt x="46502" y="173"/>
                  </a:cubicBezTo>
                  <a:cubicBezTo>
                    <a:pt x="33019" y="0"/>
                    <a:pt x="29388" y="18843"/>
                    <a:pt x="42008" y="23510"/>
                  </a:cubicBezTo>
                  <a:lnTo>
                    <a:pt x="42526" y="23683"/>
                  </a:lnTo>
                  <a:lnTo>
                    <a:pt x="42526" y="82285"/>
                  </a:lnTo>
                  <a:lnTo>
                    <a:pt x="20399" y="71567"/>
                  </a:lnTo>
                  <a:lnTo>
                    <a:pt x="20399" y="43909"/>
                  </a:lnTo>
                  <a:cubicBezTo>
                    <a:pt x="20918" y="43736"/>
                    <a:pt x="21264" y="43736"/>
                    <a:pt x="21782" y="43563"/>
                  </a:cubicBezTo>
                  <a:cubicBezTo>
                    <a:pt x="33883" y="37858"/>
                    <a:pt x="29388" y="19880"/>
                    <a:pt x="16250" y="20399"/>
                  </a:cubicBezTo>
                  <a:cubicBezTo>
                    <a:pt x="2940" y="20917"/>
                    <a:pt x="1" y="39241"/>
                    <a:pt x="12447" y="43909"/>
                  </a:cubicBezTo>
                  <a:lnTo>
                    <a:pt x="12966" y="44082"/>
                  </a:lnTo>
                  <a:lnTo>
                    <a:pt x="12966" y="76235"/>
                  </a:lnTo>
                  <a:lnTo>
                    <a:pt x="42526" y="90756"/>
                  </a:lnTo>
                  <a:lnTo>
                    <a:pt x="42526" y="140541"/>
                  </a:lnTo>
                  <a:lnTo>
                    <a:pt x="49960" y="140541"/>
                  </a:lnTo>
                  <a:lnTo>
                    <a:pt x="49960" y="120143"/>
                  </a:lnTo>
                  <a:close/>
                  <a:moveTo>
                    <a:pt x="78310" y="40278"/>
                  </a:moveTo>
                  <a:cubicBezTo>
                    <a:pt x="78828" y="38550"/>
                    <a:pt x="80557" y="37340"/>
                    <a:pt x="82632" y="37340"/>
                  </a:cubicBezTo>
                  <a:cubicBezTo>
                    <a:pt x="83150" y="37340"/>
                    <a:pt x="83669" y="37340"/>
                    <a:pt x="84187" y="37513"/>
                  </a:cubicBezTo>
                  <a:cubicBezTo>
                    <a:pt x="88163" y="38895"/>
                    <a:pt x="88336" y="44600"/>
                    <a:pt x="84533" y="46156"/>
                  </a:cubicBezTo>
                  <a:cubicBezTo>
                    <a:pt x="80730" y="47885"/>
                    <a:pt x="76754" y="44254"/>
                    <a:pt x="78137" y="40451"/>
                  </a:cubicBezTo>
                  <a:close/>
                  <a:moveTo>
                    <a:pt x="12447" y="34401"/>
                  </a:moveTo>
                  <a:cubicBezTo>
                    <a:pt x="11064" y="31289"/>
                    <a:pt x="13484" y="28005"/>
                    <a:pt x="16769" y="28005"/>
                  </a:cubicBezTo>
                  <a:cubicBezTo>
                    <a:pt x="17288" y="28005"/>
                    <a:pt x="17806" y="28005"/>
                    <a:pt x="18325" y="28178"/>
                  </a:cubicBezTo>
                  <a:cubicBezTo>
                    <a:pt x="22301" y="29388"/>
                    <a:pt x="22474" y="35092"/>
                    <a:pt x="18671" y="36821"/>
                  </a:cubicBezTo>
                  <a:cubicBezTo>
                    <a:pt x="16250" y="37858"/>
                    <a:pt x="13484" y="36821"/>
                    <a:pt x="12447" y="34574"/>
                  </a:cubicBezTo>
                  <a:close/>
                  <a:moveTo>
                    <a:pt x="42008" y="14176"/>
                  </a:moveTo>
                  <a:cubicBezTo>
                    <a:pt x="41489" y="12965"/>
                    <a:pt x="41489" y="11755"/>
                    <a:pt x="42008" y="10545"/>
                  </a:cubicBezTo>
                  <a:cubicBezTo>
                    <a:pt x="42699" y="8817"/>
                    <a:pt x="44428" y="7607"/>
                    <a:pt x="46329" y="7607"/>
                  </a:cubicBezTo>
                  <a:cubicBezTo>
                    <a:pt x="48058" y="7607"/>
                    <a:pt x="49787" y="8644"/>
                    <a:pt x="50478" y="10200"/>
                  </a:cubicBezTo>
                  <a:cubicBezTo>
                    <a:pt x="50997" y="11410"/>
                    <a:pt x="50997" y="12620"/>
                    <a:pt x="50651" y="13830"/>
                  </a:cubicBezTo>
                  <a:cubicBezTo>
                    <a:pt x="49787" y="16250"/>
                    <a:pt x="47194" y="17460"/>
                    <a:pt x="44774" y="16596"/>
                  </a:cubicBezTo>
                  <a:cubicBezTo>
                    <a:pt x="43563" y="16077"/>
                    <a:pt x="42526" y="15213"/>
                    <a:pt x="42008" y="14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160325" y="221250"/>
              <a:ext cx="7199950" cy="5116900"/>
            </a:xfrm>
            <a:custGeom>
              <a:avLst/>
              <a:gdLst/>
              <a:ahLst/>
              <a:cxnLst/>
              <a:rect l="l" t="t" r="r" b="b"/>
              <a:pathLst>
                <a:path w="287998" h="204676" extrusionOk="0">
                  <a:moveTo>
                    <a:pt x="219196" y="79865"/>
                  </a:moveTo>
                  <a:cubicBezTo>
                    <a:pt x="217468" y="40106"/>
                    <a:pt x="186697" y="7607"/>
                    <a:pt x="146938" y="3804"/>
                  </a:cubicBezTo>
                  <a:cubicBezTo>
                    <a:pt x="107178" y="1"/>
                    <a:pt x="70876" y="26104"/>
                    <a:pt x="61714" y="64999"/>
                  </a:cubicBezTo>
                  <a:cubicBezTo>
                    <a:pt x="25585" y="70876"/>
                    <a:pt x="0" y="103548"/>
                    <a:pt x="2939" y="140023"/>
                  </a:cubicBezTo>
                  <a:cubicBezTo>
                    <a:pt x="5878" y="176498"/>
                    <a:pt x="36648" y="204675"/>
                    <a:pt x="73296" y="204502"/>
                  </a:cubicBezTo>
                  <a:lnTo>
                    <a:pt x="86088" y="204502"/>
                  </a:lnTo>
                  <a:lnTo>
                    <a:pt x="86088" y="148321"/>
                  </a:lnTo>
                  <a:cubicBezTo>
                    <a:pt x="87471" y="147802"/>
                    <a:pt x="88854" y="147110"/>
                    <a:pt x="89891" y="146073"/>
                  </a:cubicBezTo>
                  <a:cubicBezTo>
                    <a:pt x="92485" y="144172"/>
                    <a:pt x="94040" y="141233"/>
                    <a:pt x="94386" y="137948"/>
                  </a:cubicBezTo>
                  <a:cubicBezTo>
                    <a:pt x="95596" y="127749"/>
                    <a:pt x="84360" y="120835"/>
                    <a:pt x="75716" y="126366"/>
                  </a:cubicBezTo>
                  <a:cubicBezTo>
                    <a:pt x="67246" y="131898"/>
                    <a:pt x="68802" y="145036"/>
                    <a:pt x="78655" y="148148"/>
                  </a:cubicBezTo>
                  <a:lnTo>
                    <a:pt x="78655" y="196896"/>
                  </a:lnTo>
                  <a:lnTo>
                    <a:pt x="73296" y="196896"/>
                  </a:lnTo>
                  <a:cubicBezTo>
                    <a:pt x="40279" y="196723"/>
                    <a:pt x="12965" y="171139"/>
                    <a:pt x="10891" y="138121"/>
                  </a:cubicBezTo>
                  <a:cubicBezTo>
                    <a:pt x="8817" y="105277"/>
                    <a:pt x="32672" y="76235"/>
                    <a:pt x="65344" y="72086"/>
                  </a:cubicBezTo>
                  <a:lnTo>
                    <a:pt x="67937" y="71740"/>
                  </a:lnTo>
                  <a:lnTo>
                    <a:pt x="68456" y="69147"/>
                  </a:lnTo>
                  <a:cubicBezTo>
                    <a:pt x="75716" y="32673"/>
                    <a:pt x="109598" y="7780"/>
                    <a:pt x="146592" y="11410"/>
                  </a:cubicBezTo>
                  <a:cubicBezTo>
                    <a:pt x="183413" y="15040"/>
                    <a:pt x="211590" y="46156"/>
                    <a:pt x="211763" y="83323"/>
                  </a:cubicBezTo>
                  <a:lnTo>
                    <a:pt x="211763" y="86780"/>
                  </a:lnTo>
                  <a:lnTo>
                    <a:pt x="215220" y="86953"/>
                  </a:lnTo>
                  <a:cubicBezTo>
                    <a:pt x="226630" y="88163"/>
                    <a:pt x="237693" y="91102"/>
                    <a:pt x="248238" y="95942"/>
                  </a:cubicBezTo>
                  <a:cubicBezTo>
                    <a:pt x="269501" y="106141"/>
                    <a:pt x="280392" y="122045"/>
                    <a:pt x="280392" y="143653"/>
                  </a:cubicBezTo>
                  <a:cubicBezTo>
                    <a:pt x="280392" y="171485"/>
                    <a:pt x="257400" y="196896"/>
                    <a:pt x="232161" y="196896"/>
                  </a:cubicBezTo>
                  <a:lnTo>
                    <a:pt x="205886" y="196896"/>
                  </a:lnTo>
                  <a:lnTo>
                    <a:pt x="205886" y="156791"/>
                  </a:lnTo>
                  <a:cubicBezTo>
                    <a:pt x="219196" y="153334"/>
                    <a:pt x="217468" y="133800"/>
                    <a:pt x="203638" y="132935"/>
                  </a:cubicBezTo>
                  <a:cubicBezTo>
                    <a:pt x="189982" y="131898"/>
                    <a:pt x="185487" y="151086"/>
                    <a:pt x="198279" y="156272"/>
                  </a:cubicBezTo>
                  <a:lnTo>
                    <a:pt x="198279" y="204502"/>
                  </a:lnTo>
                  <a:lnTo>
                    <a:pt x="232334" y="204502"/>
                  </a:lnTo>
                  <a:cubicBezTo>
                    <a:pt x="261895" y="204502"/>
                    <a:pt x="287998" y="176152"/>
                    <a:pt x="287998" y="143826"/>
                  </a:cubicBezTo>
                  <a:cubicBezTo>
                    <a:pt x="287998" y="92657"/>
                    <a:pt x="233544" y="81940"/>
                    <a:pt x="219196" y="79865"/>
                  </a:cubicBezTo>
                  <a:close/>
                  <a:moveTo>
                    <a:pt x="77791" y="136047"/>
                  </a:moveTo>
                  <a:cubicBezTo>
                    <a:pt x="77964" y="133800"/>
                    <a:pt x="80038" y="132071"/>
                    <a:pt x="82285" y="132071"/>
                  </a:cubicBezTo>
                  <a:lnTo>
                    <a:pt x="82804" y="132071"/>
                  </a:lnTo>
                  <a:cubicBezTo>
                    <a:pt x="85397" y="132244"/>
                    <a:pt x="87298" y="134664"/>
                    <a:pt x="86953" y="137257"/>
                  </a:cubicBezTo>
                  <a:cubicBezTo>
                    <a:pt x="86780" y="138467"/>
                    <a:pt x="86261" y="139504"/>
                    <a:pt x="85224" y="140369"/>
                  </a:cubicBezTo>
                  <a:cubicBezTo>
                    <a:pt x="81940" y="142962"/>
                    <a:pt x="77272" y="140196"/>
                    <a:pt x="77791" y="136220"/>
                  </a:cubicBezTo>
                  <a:close/>
                  <a:moveTo>
                    <a:pt x="198279" y="144517"/>
                  </a:moveTo>
                  <a:cubicBezTo>
                    <a:pt x="198452" y="142097"/>
                    <a:pt x="200527" y="140369"/>
                    <a:pt x="202774" y="140369"/>
                  </a:cubicBezTo>
                  <a:lnTo>
                    <a:pt x="203293" y="140369"/>
                  </a:lnTo>
                  <a:cubicBezTo>
                    <a:pt x="204503" y="140541"/>
                    <a:pt x="205713" y="141060"/>
                    <a:pt x="206404" y="142097"/>
                  </a:cubicBezTo>
                  <a:cubicBezTo>
                    <a:pt x="208997" y="145209"/>
                    <a:pt x="206404" y="150049"/>
                    <a:pt x="202255" y="149531"/>
                  </a:cubicBezTo>
                  <a:cubicBezTo>
                    <a:pt x="199835" y="149185"/>
                    <a:pt x="197934" y="146938"/>
                    <a:pt x="198279" y="1445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2472425" y="4158300"/>
              <a:ext cx="726075" cy="1175525"/>
            </a:xfrm>
            <a:custGeom>
              <a:avLst/>
              <a:gdLst/>
              <a:ahLst/>
              <a:cxnLst/>
              <a:rect l="l" t="t" r="r" b="b"/>
              <a:pathLst>
                <a:path w="29043" h="47021" extrusionOk="0">
                  <a:moveTo>
                    <a:pt x="19189" y="1038"/>
                  </a:moveTo>
                  <a:cubicBezTo>
                    <a:pt x="16077" y="0"/>
                    <a:pt x="12793" y="173"/>
                    <a:pt x="9854" y="1556"/>
                  </a:cubicBezTo>
                  <a:cubicBezTo>
                    <a:pt x="1" y="6051"/>
                    <a:pt x="519" y="20053"/>
                    <a:pt x="10718" y="23856"/>
                  </a:cubicBezTo>
                  <a:lnTo>
                    <a:pt x="11237" y="24029"/>
                  </a:lnTo>
                  <a:lnTo>
                    <a:pt x="11237" y="47020"/>
                  </a:lnTo>
                  <a:lnTo>
                    <a:pt x="18670" y="47020"/>
                  </a:lnTo>
                  <a:lnTo>
                    <a:pt x="18670" y="24029"/>
                  </a:lnTo>
                  <a:cubicBezTo>
                    <a:pt x="25585" y="21782"/>
                    <a:pt x="29042" y="14003"/>
                    <a:pt x="25931" y="7434"/>
                  </a:cubicBezTo>
                  <a:cubicBezTo>
                    <a:pt x="24548" y="4495"/>
                    <a:pt x="22128" y="2248"/>
                    <a:pt x="19189" y="1038"/>
                  </a:cubicBezTo>
                  <a:close/>
                  <a:moveTo>
                    <a:pt x="19189" y="14003"/>
                  </a:moveTo>
                  <a:cubicBezTo>
                    <a:pt x="17979" y="17633"/>
                    <a:pt x="13311" y="18151"/>
                    <a:pt x="11064" y="15040"/>
                  </a:cubicBezTo>
                  <a:cubicBezTo>
                    <a:pt x="8990" y="12101"/>
                    <a:pt x="11237" y="7779"/>
                    <a:pt x="14867" y="7779"/>
                  </a:cubicBezTo>
                  <a:cubicBezTo>
                    <a:pt x="15386" y="7779"/>
                    <a:pt x="16077" y="7952"/>
                    <a:pt x="16596" y="8125"/>
                  </a:cubicBezTo>
                  <a:cubicBezTo>
                    <a:pt x="19016" y="8990"/>
                    <a:pt x="20226" y="11583"/>
                    <a:pt x="19189" y="14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054175" y="4408950"/>
              <a:ext cx="816800" cy="916225"/>
            </a:xfrm>
            <a:custGeom>
              <a:avLst/>
              <a:gdLst/>
              <a:ahLst/>
              <a:cxnLst/>
              <a:rect l="l" t="t" r="r" b="b"/>
              <a:pathLst>
                <a:path w="32672" h="36649" extrusionOk="0">
                  <a:moveTo>
                    <a:pt x="23164" y="5360"/>
                  </a:moveTo>
                  <a:cubicBezTo>
                    <a:pt x="8125" y="1"/>
                    <a:pt x="0" y="22301"/>
                    <a:pt x="14867" y="28005"/>
                  </a:cubicBezTo>
                  <a:lnTo>
                    <a:pt x="15212" y="28005"/>
                  </a:lnTo>
                  <a:lnTo>
                    <a:pt x="15212" y="36649"/>
                  </a:lnTo>
                  <a:lnTo>
                    <a:pt x="22819" y="36649"/>
                  </a:lnTo>
                  <a:lnTo>
                    <a:pt x="22819" y="28005"/>
                  </a:lnTo>
                  <a:cubicBezTo>
                    <a:pt x="23164" y="28005"/>
                    <a:pt x="23683" y="27832"/>
                    <a:pt x="24029" y="27659"/>
                  </a:cubicBezTo>
                  <a:cubicBezTo>
                    <a:pt x="26967" y="26277"/>
                    <a:pt x="29215" y="23856"/>
                    <a:pt x="30425" y="20745"/>
                  </a:cubicBezTo>
                  <a:cubicBezTo>
                    <a:pt x="32672" y="14522"/>
                    <a:pt x="29387" y="7607"/>
                    <a:pt x="23164" y="5360"/>
                  </a:cubicBezTo>
                  <a:close/>
                  <a:moveTo>
                    <a:pt x="23337" y="18325"/>
                  </a:moveTo>
                  <a:cubicBezTo>
                    <a:pt x="22991" y="19362"/>
                    <a:pt x="22127" y="20399"/>
                    <a:pt x="20917" y="20918"/>
                  </a:cubicBezTo>
                  <a:cubicBezTo>
                    <a:pt x="19880" y="21436"/>
                    <a:pt x="18497" y="21436"/>
                    <a:pt x="17460" y="21091"/>
                  </a:cubicBezTo>
                  <a:cubicBezTo>
                    <a:pt x="15039" y="20226"/>
                    <a:pt x="13829" y="17460"/>
                    <a:pt x="14694" y="15040"/>
                  </a:cubicBezTo>
                  <a:cubicBezTo>
                    <a:pt x="15385" y="13311"/>
                    <a:pt x="17114" y="12101"/>
                    <a:pt x="19015" y="12101"/>
                  </a:cubicBezTo>
                  <a:cubicBezTo>
                    <a:pt x="19534" y="12101"/>
                    <a:pt x="20053" y="12101"/>
                    <a:pt x="20571" y="12274"/>
                  </a:cubicBezTo>
                  <a:cubicBezTo>
                    <a:pt x="22991" y="13311"/>
                    <a:pt x="24201" y="15905"/>
                    <a:pt x="23337" y="183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4"/>
          <p:cNvSpPr txBox="1">
            <a:spLocks noGrp="1"/>
          </p:cNvSpPr>
          <p:nvPr>
            <p:ph type="ctrTitle"/>
          </p:nvPr>
        </p:nvSpPr>
        <p:spPr>
          <a:xfrm>
            <a:off x="939800" y="3192350"/>
            <a:ext cx="2692399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Introduction</a:t>
            </a:r>
            <a:endParaRPr dirty="0">
              <a:solidFill>
                <a:schemeClr val="accen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B0E71-B40B-4565-9815-A5BE3147E897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2017/ICT/53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CHANGE PASSWORD (ADMIN)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00201"/>
            <a:ext cx="3752850" cy="25241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9FDCF4-6363-49F5-BD53-36A4C66C2AED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1082118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	MANAGE COMPLAINTS (ADMIN)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09725"/>
            <a:ext cx="3752850" cy="2514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3A446A-EB3B-490A-8F7E-0A226C1440E6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1524365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MANAGE USERS (ADMIN)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09725"/>
            <a:ext cx="3752850" cy="25050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630238-9F81-4BEC-9FEB-1AE1527D9711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12225733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 CATEGORY (ADMIN)</a:t>
            </a:r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28775"/>
            <a:ext cx="3752850" cy="24860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B2E0BB-3B0F-4BB9-A69D-2BC5B12A0E40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3864928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ADD SUB CATEGORY (ADMIN)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19250"/>
            <a:ext cx="3752850" cy="24955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DECB1C-FF2B-440F-BC2A-E3C45E2B5EFB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21220829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ADD DEPARTMENT (ADMIN)</a:t>
            </a:r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26A581-3705-4D53-8E4A-0B224384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86050" y="1619250"/>
            <a:ext cx="3752850" cy="25336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0B92E3-F7DF-4C77-A721-BA6B302AC39A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2017/ICT/17</a:t>
            </a:r>
          </a:p>
        </p:txBody>
      </p:sp>
    </p:spTree>
    <p:extLst>
      <p:ext uri="{BB962C8B-B14F-4D97-AF65-F5344CB8AC3E}">
        <p14:creationId xmlns:p14="http://schemas.microsoft.com/office/powerpoint/2010/main" val="6924714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CHALLANGES WE FACED</a:t>
            </a:r>
            <a:endParaRPr dirty="0"/>
          </a:p>
        </p:txBody>
      </p:sp>
      <p:sp>
        <p:nvSpPr>
          <p:cNvPr id="220" name="Google Shape;220;p23"/>
          <p:cNvSpPr txBox="1">
            <a:spLocks noGrp="1"/>
          </p:cNvSpPr>
          <p:nvPr>
            <p:ph type="title" idx="2"/>
          </p:nvPr>
        </p:nvSpPr>
        <p:spPr>
          <a:xfrm>
            <a:off x="5167125" y="221376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03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 idx="4"/>
          </p:nvPr>
        </p:nvSpPr>
        <p:spPr>
          <a:xfrm>
            <a:off x="5167125" y="311049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04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8"/>
          </p:nvPr>
        </p:nvSpPr>
        <p:spPr>
          <a:xfrm>
            <a:off x="2827575" y="221376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8" name="Google Shape;228;p23"/>
          <p:cNvSpPr txBox="1">
            <a:spLocks noGrp="1"/>
          </p:cNvSpPr>
          <p:nvPr>
            <p:ph type="title" idx="13"/>
          </p:nvPr>
        </p:nvSpPr>
        <p:spPr>
          <a:xfrm>
            <a:off x="2827575" y="311049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1" name="Google Shape;231;p23"/>
          <p:cNvSpPr txBox="1">
            <a:spLocks noGrp="1"/>
          </p:cNvSpPr>
          <p:nvPr>
            <p:ph type="ctrTitle" idx="16"/>
          </p:nvPr>
        </p:nvSpPr>
        <p:spPr>
          <a:xfrm>
            <a:off x="643488" y="248240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 constraints</a:t>
            </a:r>
            <a:endParaRPr dirty="0"/>
          </a:p>
        </p:txBody>
      </p:sp>
      <p:sp>
        <p:nvSpPr>
          <p:cNvPr id="232" name="Google Shape;232;p23"/>
          <p:cNvSpPr txBox="1">
            <a:spLocks noGrp="1"/>
          </p:cNvSpPr>
          <p:nvPr>
            <p:ph type="ctrTitle" idx="17"/>
          </p:nvPr>
        </p:nvSpPr>
        <p:spPr>
          <a:xfrm>
            <a:off x="643488" y="340660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Motivating team members</a:t>
            </a:r>
            <a:endParaRPr dirty="0"/>
          </a:p>
        </p:txBody>
      </p:sp>
      <p:sp>
        <p:nvSpPr>
          <p:cNvPr id="234" name="Google Shape;234;p23"/>
          <p:cNvSpPr txBox="1">
            <a:spLocks noGrp="1"/>
          </p:cNvSpPr>
          <p:nvPr>
            <p:ph type="ctrTitle" idx="19"/>
          </p:nvPr>
        </p:nvSpPr>
        <p:spPr>
          <a:xfrm>
            <a:off x="6424513" y="248240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Skills management</a:t>
            </a:r>
            <a:endParaRPr dirty="0"/>
          </a:p>
        </p:txBody>
      </p:sp>
      <p:sp>
        <p:nvSpPr>
          <p:cNvPr id="235" name="Google Shape;235;p23"/>
          <p:cNvSpPr txBox="1">
            <a:spLocks noGrp="1"/>
          </p:cNvSpPr>
          <p:nvPr>
            <p:ph type="ctrTitle" idx="20"/>
          </p:nvPr>
        </p:nvSpPr>
        <p:spPr>
          <a:xfrm>
            <a:off x="6424513" y="340660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Communication Problems</a:t>
            </a:r>
            <a:endParaRPr dirty="0"/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" name="Google Shape;6620;p55">
            <a:extLst>
              <a:ext uri="{FF2B5EF4-FFF2-40B4-BE49-F238E27FC236}">
                <a16:creationId xmlns:a16="http://schemas.microsoft.com/office/drawing/2014/main" id="{95E7E315-0037-46AB-A1F1-F26615787415}"/>
              </a:ext>
            </a:extLst>
          </p:cNvPr>
          <p:cNvGrpSpPr/>
          <p:nvPr/>
        </p:nvGrpSpPr>
        <p:grpSpPr>
          <a:xfrm>
            <a:off x="3484367" y="2395905"/>
            <a:ext cx="360868" cy="367261"/>
            <a:chOff x="-65144125" y="4094450"/>
            <a:chExt cx="311900" cy="317425"/>
          </a:xfrm>
        </p:grpSpPr>
        <p:sp>
          <p:nvSpPr>
            <p:cNvPr id="63" name="Google Shape;6621;p55">
              <a:extLst>
                <a:ext uri="{FF2B5EF4-FFF2-40B4-BE49-F238E27FC236}">
                  <a16:creationId xmlns:a16="http://schemas.microsoft.com/office/drawing/2014/main" id="{7E370232-E667-47B7-9BF0-BAE31A0E8665}"/>
                </a:ext>
              </a:extLst>
            </p:cNvPr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622;p55">
              <a:extLst>
                <a:ext uri="{FF2B5EF4-FFF2-40B4-BE49-F238E27FC236}">
                  <a16:creationId xmlns:a16="http://schemas.microsoft.com/office/drawing/2014/main" id="{BBB432F8-E039-4DD0-B5EA-5E2F33AA738E}"/>
                </a:ext>
              </a:extLst>
            </p:cNvPr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623;p55">
              <a:extLst>
                <a:ext uri="{FF2B5EF4-FFF2-40B4-BE49-F238E27FC236}">
                  <a16:creationId xmlns:a16="http://schemas.microsoft.com/office/drawing/2014/main" id="{D56A7E7C-CFD5-4B3B-AD83-1DFF77E5DB44}"/>
                </a:ext>
              </a:extLst>
            </p:cNvPr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8725;p59">
            <a:extLst>
              <a:ext uri="{FF2B5EF4-FFF2-40B4-BE49-F238E27FC236}">
                <a16:creationId xmlns:a16="http://schemas.microsoft.com/office/drawing/2014/main" id="{9DBB5F3D-2410-4AAE-9793-FBDAFFEE11E8}"/>
              </a:ext>
            </a:extLst>
          </p:cNvPr>
          <p:cNvGrpSpPr/>
          <p:nvPr/>
        </p:nvGrpSpPr>
        <p:grpSpPr>
          <a:xfrm>
            <a:off x="5304754" y="2407063"/>
            <a:ext cx="365760" cy="365760"/>
            <a:chOff x="-4478975" y="3251700"/>
            <a:chExt cx="293825" cy="293800"/>
          </a:xfrm>
        </p:grpSpPr>
        <p:sp>
          <p:nvSpPr>
            <p:cNvPr id="67" name="Google Shape;8726;p59">
              <a:extLst>
                <a:ext uri="{FF2B5EF4-FFF2-40B4-BE49-F238E27FC236}">
                  <a16:creationId xmlns:a16="http://schemas.microsoft.com/office/drawing/2014/main" id="{343C4E82-C727-4C66-B9CD-45D6576FCDC4}"/>
                </a:ext>
              </a:extLst>
            </p:cNvPr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727;p59">
              <a:extLst>
                <a:ext uri="{FF2B5EF4-FFF2-40B4-BE49-F238E27FC236}">
                  <a16:creationId xmlns:a16="http://schemas.microsoft.com/office/drawing/2014/main" id="{7968694B-0A9F-4174-A705-778B95C83F5F}"/>
                </a:ext>
              </a:extLst>
            </p:cNvPr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728;p59">
              <a:extLst>
                <a:ext uri="{FF2B5EF4-FFF2-40B4-BE49-F238E27FC236}">
                  <a16:creationId xmlns:a16="http://schemas.microsoft.com/office/drawing/2014/main" id="{17A64965-0E9E-459E-A4E3-003F0DF9FA83}"/>
                </a:ext>
              </a:extLst>
            </p:cNvPr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347;p56">
            <a:extLst>
              <a:ext uri="{FF2B5EF4-FFF2-40B4-BE49-F238E27FC236}">
                <a16:creationId xmlns:a16="http://schemas.microsoft.com/office/drawing/2014/main" id="{4C992B4D-C9F1-4CB0-A8AE-1134311925DA}"/>
              </a:ext>
            </a:extLst>
          </p:cNvPr>
          <p:cNvGrpSpPr/>
          <p:nvPr/>
        </p:nvGrpSpPr>
        <p:grpSpPr>
          <a:xfrm>
            <a:off x="5312106" y="3210542"/>
            <a:ext cx="358408" cy="354161"/>
            <a:chOff x="-34408675" y="3202075"/>
            <a:chExt cx="295375" cy="291875"/>
          </a:xfrm>
        </p:grpSpPr>
        <p:sp>
          <p:nvSpPr>
            <p:cNvPr id="71" name="Google Shape;7348;p56">
              <a:extLst>
                <a:ext uri="{FF2B5EF4-FFF2-40B4-BE49-F238E27FC236}">
                  <a16:creationId xmlns:a16="http://schemas.microsoft.com/office/drawing/2014/main" id="{2BE55F36-94FF-4223-9D20-3B46D42FF44B}"/>
                </a:ext>
              </a:extLst>
            </p:cNvPr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349;p56">
              <a:extLst>
                <a:ext uri="{FF2B5EF4-FFF2-40B4-BE49-F238E27FC236}">
                  <a16:creationId xmlns:a16="http://schemas.microsoft.com/office/drawing/2014/main" id="{95181C95-0BBB-4305-83B3-028980D9DF7B}"/>
                </a:ext>
              </a:extLst>
            </p:cNvPr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50;p56">
              <a:extLst>
                <a:ext uri="{FF2B5EF4-FFF2-40B4-BE49-F238E27FC236}">
                  <a16:creationId xmlns:a16="http://schemas.microsoft.com/office/drawing/2014/main" id="{1C84E0D5-D692-4710-8830-CB7C22FB24B1}"/>
                </a:ext>
              </a:extLst>
            </p:cNvPr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351;p56">
              <a:extLst>
                <a:ext uri="{FF2B5EF4-FFF2-40B4-BE49-F238E27FC236}">
                  <a16:creationId xmlns:a16="http://schemas.microsoft.com/office/drawing/2014/main" id="{37C88F43-D585-42D9-A283-1092428BB12F}"/>
                </a:ext>
              </a:extLst>
            </p:cNvPr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7367;p56">
            <a:extLst>
              <a:ext uri="{FF2B5EF4-FFF2-40B4-BE49-F238E27FC236}">
                <a16:creationId xmlns:a16="http://schemas.microsoft.com/office/drawing/2014/main" id="{F0BF9AD7-8920-4F80-9950-325DDDC7D9C5}"/>
              </a:ext>
            </a:extLst>
          </p:cNvPr>
          <p:cNvGrpSpPr/>
          <p:nvPr/>
        </p:nvGrpSpPr>
        <p:grpSpPr>
          <a:xfrm>
            <a:off x="3484367" y="3211058"/>
            <a:ext cx="354586" cy="353645"/>
            <a:chOff x="-32569575" y="3586425"/>
            <a:chExt cx="292225" cy="291450"/>
          </a:xfrm>
        </p:grpSpPr>
        <p:sp>
          <p:nvSpPr>
            <p:cNvPr id="76" name="Google Shape;7368;p56">
              <a:extLst>
                <a:ext uri="{FF2B5EF4-FFF2-40B4-BE49-F238E27FC236}">
                  <a16:creationId xmlns:a16="http://schemas.microsoft.com/office/drawing/2014/main" id="{4E199CD1-3832-47E5-A41A-60EC5D0F337C}"/>
                </a:ext>
              </a:extLst>
            </p:cNvPr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369;p56">
              <a:extLst>
                <a:ext uri="{FF2B5EF4-FFF2-40B4-BE49-F238E27FC236}">
                  <a16:creationId xmlns:a16="http://schemas.microsoft.com/office/drawing/2014/main" id="{C78877BB-A23A-4F5E-BF70-F722E3C85970}"/>
                </a:ext>
              </a:extLst>
            </p:cNvPr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BA56FD3-15FA-46C1-A2C7-B82FDAAEB6B9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2017/ICT/44</a:t>
            </a:r>
          </a:p>
        </p:txBody>
      </p:sp>
    </p:spTree>
    <p:extLst>
      <p:ext uri="{BB962C8B-B14F-4D97-AF65-F5344CB8AC3E}">
        <p14:creationId xmlns:p14="http://schemas.microsoft.com/office/powerpoint/2010/main" val="7017968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9"/>
          <p:cNvSpPr txBox="1">
            <a:spLocks noGrp="1"/>
          </p:cNvSpPr>
          <p:nvPr>
            <p:ph type="ctrTitle" idx="4"/>
          </p:nvPr>
        </p:nvSpPr>
        <p:spPr>
          <a:xfrm>
            <a:off x="395095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FUTURE </a:t>
            </a:r>
            <a:r>
              <a:rPr lang="en-US" dirty="0"/>
              <a:t>IDEAS</a:t>
            </a:r>
            <a:r>
              <a:rPr lang="es" dirty="0"/>
              <a:t>  </a:t>
            </a:r>
            <a:endParaRPr dirty="0"/>
          </a:p>
        </p:txBody>
      </p:sp>
      <p:sp>
        <p:nvSpPr>
          <p:cNvPr id="450" name="Google Shape;450;p29"/>
          <p:cNvSpPr/>
          <p:nvPr/>
        </p:nvSpPr>
        <p:spPr>
          <a:xfrm>
            <a:off x="8089145" y="1560111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9"/>
          <p:cNvSpPr/>
          <p:nvPr/>
        </p:nvSpPr>
        <p:spPr>
          <a:xfrm>
            <a:off x="8089145" y="2411931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9"/>
          <p:cNvSpPr/>
          <p:nvPr/>
        </p:nvSpPr>
        <p:spPr>
          <a:xfrm>
            <a:off x="8194470" y="2501422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9"/>
          <p:cNvSpPr/>
          <p:nvPr/>
        </p:nvSpPr>
        <p:spPr>
          <a:xfrm>
            <a:off x="8194470" y="1696599"/>
            <a:ext cx="213239" cy="196180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454" name="Google Shape;454;p29"/>
          <p:cNvSpPr/>
          <p:nvPr/>
        </p:nvSpPr>
        <p:spPr>
          <a:xfrm>
            <a:off x="8089145" y="3367926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29"/>
          <p:cNvGrpSpPr/>
          <p:nvPr/>
        </p:nvGrpSpPr>
        <p:grpSpPr>
          <a:xfrm>
            <a:off x="8168312" y="3459157"/>
            <a:ext cx="265543" cy="269920"/>
            <a:chOff x="4151375" y="238125"/>
            <a:chExt cx="2141475" cy="2176775"/>
          </a:xfrm>
        </p:grpSpPr>
        <p:sp>
          <p:nvSpPr>
            <p:cNvPr id="456" name="Google Shape;456;p29"/>
            <p:cNvSpPr/>
            <p:nvPr/>
          </p:nvSpPr>
          <p:spPr>
            <a:xfrm>
              <a:off x="4151375" y="399250"/>
              <a:ext cx="2141475" cy="2015650"/>
            </a:xfrm>
            <a:custGeom>
              <a:avLst/>
              <a:gdLst/>
              <a:ahLst/>
              <a:cxnLst/>
              <a:rect l="l" t="t" r="r" b="b"/>
              <a:pathLst>
                <a:path w="85659" h="80626" extrusionOk="0">
                  <a:moveTo>
                    <a:pt x="7003" y="0"/>
                  </a:moveTo>
                  <a:cubicBezTo>
                    <a:pt x="3144" y="0"/>
                    <a:pt x="1" y="3123"/>
                    <a:pt x="1" y="7002"/>
                  </a:cubicBezTo>
                  <a:lnTo>
                    <a:pt x="1" y="55620"/>
                  </a:lnTo>
                  <a:cubicBezTo>
                    <a:pt x="1" y="59499"/>
                    <a:pt x="3144" y="62623"/>
                    <a:pt x="7003" y="62623"/>
                  </a:cubicBezTo>
                  <a:lnTo>
                    <a:pt x="31033" y="62623"/>
                  </a:lnTo>
                  <a:lnTo>
                    <a:pt x="31033" y="72012"/>
                  </a:lnTo>
                  <a:lnTo>
                    <a:pt x="27234" y="72012"/>
                  </a:lnTo>
                  <a:cubicBezTo>
                    <a:pt x="24887" y="72072"/>
                    <a:pt x="23017" y="73981"/>
                    <a:pt x="23017" y="76309"/>
                  </a:cubicBezTo>
                  <a:cubicBezTo>
                    <a:pt x="23017" y="78656"/>
                    <a:pt x="24887" y="80566"/>
                    <a:pt x="27234" y="80625"/>
                  </a:cubicBezTo>
                  <a:lnTo>
                    <a:pt x="58426" y="80625"/>
                  </a:lnTo>
                  <a:cubicBezTo>
                    <a:pt x="60773" y="80566"/>
                    <a:pt x="62643" y="78656"/>
                    <a:pt x="62643" y="76309"/>
                  </a:cubicBezTo>
                  <a:cubicBezTo>
                    <a:pt x="62643" y="73981"/>
                    <a:pt x="60773" y="72072"/>
                    <a:pt x="58426" y="72012"/>
                  </a:cubicBezTo>
                  <a:lnTo>
                    <a:pt x="54646" y="72012"/>
                  </a:lnTo>
                  <a:lnTo>
                    <a:pt x="54646" y="62623"/>
                  </a:lnTo>
                  <a:lnTo>
                    <a:pt x="78656" y="62623"/>
                  </a:lnTo>
                  <a:cubicBezTo>
                    <a:pt x="82535" y="62623"/>
                    <a:pt x="85659" y="59499"/>
                    <a:pt x="85659" y="55620"/>
                  </a:cubicBezTo>
                  <a:lnTo>
                    <a:pt x="85659" y="7002"/>
                  </a:lnTo>
                  <a:cubicBezTo>
                    <a:pt x="85659" y="3123"/>
                    <a:pt x="82535" y="0"/>
                    <a:pt x="78656" y="0"/>
                  </a:cubicBezTo>
                  <a:lnTo>
                    <a:pt x="65925" y="0"/>
                  </a:lnTo>
                  <a:lnTo>
                    <a:pt x="65925" y="5749"/>
                  </a:lnTo>
                  <a:lnTo>
                    <a:pt x="78656" y="5749"/>
                  </a:lnTo>
                  <a:cubicBezTo>
                    <a:pt x="79353" y="5749"/>
                    <a:pt x="79930" y="6306"/>
                    <a:pt x="79930" y="7002"/>
                  </a:cubicBezTo>
                  <a:lnTo>
                    <a:pt x="79930" y="55620"/>
                  </a:lnTo>
                  <a:cubicBezTo>
                    <a:pt x="79930" y="56317"/>
                    <a:pt x="79353" y="56893"/>
                    <a:pt x="78656" y="56893"/>
                  </a:cubicBezTo>
                  <a:lnTo>
                    <a:pt x="7003" y="56893"/>
                  </a:lnTo>
                  <a:cubicBezTo>
                    <a:pt x="6307" y="56893"/>
                    <a:pt x="5750" y="56317"/>
                    <a:pt x="5750" y="55620"/>
                  </a:cubicBezTo>
                  <a:lnTo>
                    <a:pt x="5750" y="7002"/>
                  </a:lnTo>
                  <a:cubicBezTo>
                    <a:pt x="5750" y="6306"/>
                    <a:pt x="6307" y="5749"/>
                    <a:pt x="7003" y="5749"/>
                  </a:cubicBezTo>
                  <a:lnTo>
                    <a:pt x="19734" y="5749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4788450" y="238125"/>
              <a:ext cx="867350" cy="1403950"/>
            </a:xfrm>
            <a:custGeom>
              <a:avLst/>
              <a:gdLst/>
              <a:ahLst/>
              <a:cxnLst/>
              <a:rect l="l" t="t" r="r" b="b"/>
              <a:pathLst>
                <a:path w="34694" h="56158" extrusionOk="0">
                  <a:moveTo>
                    <a:pt x="28964" y="5749"/>
                  </a:moveTo>
                  <a:lnTo>
                    <a:pt x="28964" y="45873"/>
                  </a:lnTo>
                  <a:lnTo>
                    <a:pt x="5729" y="45873"/>
                  </a:lnTo>
                  <a:lnTo>
                    <a:pt x="5729" y="5749"/>
                  </a:lnTo>
                  <a:close/>
                  <a:moveTo>
                    <a:pt x="17360" y="48060"/>
                  </a:moveTo>
                  <a:cubicBezTo>
                    <a:pt x="18003" y="48060"/>
                    <a:pt x="18661" y="48301"/>
                    <a:pt x="19197" y="48837"/>
                  </a:cubicBezTo>
                  <a:cubicBezTo>
                    <a:pt x="20848" y="50468"/>
                    <a:pt x="19674" y="53293"/>
                    <a:pt x="17347" y="53293"/>
                  </a:cubicBezTo>
                  <a:cubicBezTo>
                    <a:pt x="15895" y="53293"/>
                    <a:pt x="14741" y="52119"/>
                    <a:pt x="14741" y="50687"/>
                  </a:cubicBezTo>
                  <a:cubicBezTo>
                    <a:pt x="14741" y="49101"/>
                    <a:pt x="16020" y="48060"/>
                    <a:pt x="17360" y="48060"/>
                  </a:cubicBezTo>
                  <a:close/>
                  <a:moveTo>
                    <a:pt x="5351" y="0"/>
                  </a:moveTo>
                  <a:cubicBezTo>
                    <a:pt x="2387" y="0"/>
                    <a:pt x="0" y="2407"/>
                    <a:pt x="0" y="5351"/>
                  </a:cubicBezTo>
                  <a:lnTo>
                    <a:pt x="0" y="50806"/>
                  </a:lnTo>
                  <a:cubicBezTo>
                    <a:pt x="0" y="53770"/>
                    <a:pt x="2387" y="56157"/>
                    <a:pt x="5351" y="56157"/>
                  </a:cubicBezTo>
                  <a:lnTo>
                    <a:pt x="29342" y="56157"/>
                  </a:lnTo>
                  <a:cubicBezTo>
                    <a:pt x="32306" y="56157"/>
                    <a:pt x="34693" y="53770"/>
                    <a:pt x="34693" y="50806"/>
                  </a:cubicBezTo>
                  <a:lnTo>
                    <a:pt x="34693" y="5351"/>
                  </a:lnTo>
                  <a:cubicBezTo>
                    <a:pt x="34693" y="2407"/>
                    <a:pt x="32306" y="0"/>
                    <a:pt x="293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8" name="Google Shape;458;p29"/>
          <p:cNvCxnSpPr>
            <a:cxnSpLocks/>
          </p:cNvCxnSpPr>
          <p:nvPr/>
        </p:nvCxnSpPr>
        <p:spPr>
          <a:xfrm>
            <a:off x="5564470" y="1195336"/>
            <a:ext cx="363560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9" name="Google Shape;459;p29"/>
          <p:cNvSpPr/>
          <p:nvPr/>
        </p:nvSpPr>
        <p:spPr>
          <a:xfrm>
            <a:off x="2634654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9"/>
          <p:cNvSpPr/>
          <p:nvPr/>
        </p:nvSpPr>
        <p:spPr>
          <a:xfrm>
            <a:off x="2492071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9"/>
          <p:cNvSpPr/>
          <p:nvPr/>
        </p:nvSpPr>
        <p:spPr>
          <a:xfrm>
            <a:off x="1402108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9"/>
          <p:cNvSpPr/>
          <p:nvPr/>
        </p:nvSpPr>
        <p:spPr>
          <a:xfrm>
            <a:off x="1483001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9"/>
          <p:cNvSpPr/>
          <p:nvPr/>
        </p:nvSpPr>
        <p:spPr>
          <a:xfrm>
            <a:off x="1402108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9"/>
          <p:cNvSpPr/>
          <p:nvPr/>
        </p:nvSpPr>
        <p:spPr>
          <a:xfrm>
            <a:off x="1483001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9"/>
          <p:cNvSpPr/>
          <p:nvPr/>
        </p:nvSpPr>
        <p:spPr>
          <a:xfrm>
            <a:off x="1483001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9"/>
          <p:cNvSpPr/>
          <p:nvPr/>
        </p:nvSpPr>
        <p:spPr>
          <a:xfrm>
            <a:off x="3858959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3453135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9"/>
          <p:cNvSpPr/>
          <p:nvPr/>
        </p:nvSpPr>
        <p:spPr>
          <a:xfrm>
            <a:off x="3056913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9"/>
          <p:cNvSpPr/>
          <p:nvPr/>
        </p:nvSpPr>
        <p:spPr>
          <a:xfrm>
            <a:off x="3056913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9"/>
          <p:cNvSpPr/>
          <p:nvPr/>
        </p:nvSpPr>
        <p:spPr>
          <a:xfrm>
            <a:off x="3056913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9"/>
          <p:cNvSpPr/>
          <p:nvPr/>
        </p:nvSpPr>
        <p:spPr>
          <a:xfrm>
            <a:off x="3056913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3056913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9"/>
          <p:cNvSpPr/>
          <p:nvPr/>
        </p:nvSpPr>
        <p:spPr>
          <a:xfrm>
            <a:off x="3056913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9"/>
          <p:cNvSpPr/>
          <p:nvPr/>
        </p:nvSpPr>
        <p:spPr>
          <a:xfrm>
            <a:off x="3839771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9"/>
          <p:cNvSpPr/>
          <p:nvPr/>
        </p:nvSpPr>
        <p:spPr>
          <a:xfrm>
            <a:off x="4002917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9"/>
          <p:cNvSpPr/>
          <p:nvPr/>
        </p:nvSpPr>
        <p:spPr>
          <a:xfrm>
            <a:off x="4166063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9"/>
          <p:cNvSpPr/>
          <p:nvPr/>
        </p:nvSpPr>
        <p:spPr>
          <a:xfrm>
            <a:off x="3960415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9"/>
          <p:cNvSpPr/>
          <p:nvPr/>
        </p:nvSpPr>
        <p:spPr>
          <a:xfrm>
            <a:off x="4082434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9"/>
          <p:cNvSpPr/>
          <p:nvPr/>
        </p:nvSpPr>
        <p:spPr>
          <a:xfrm>
            <a:off x="4204453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9"/>
          <p:cNvSpPr/>
          <p:nvPr/>
        </p:nvSpPr>
        <p:spPr>
          <a:xfrm>
            <a:off x="1578968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9"/>
          <p:cNvSpPr/>
          <p:nvPr/>
        </p:nvSpPr>
        <p:spPr>
          <a:xfrm>
            <a:off x="1578968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9"/>
          <p:cNvSpPr/>
          <p:nvPr/>
        </p:nvSpPr>
        <p:spPr>
          <a:xfrm>
            <a:off x="1578968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9"/>
          <p:cNvSpPr/>
          <p:nvPr/>
        </p:nvSpPr>
        <p:spPr>
          <a:xfrm>
            <a:off x="1578968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9"/>
          <p:cNvSpPr/>
          <p:nvPr/>
        </p:nvSpPr>
        <p:spPr>
          <a:xfrm>
            <a:off x="1578968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9"/>
          <p:cNvSpPr/>
          <p:nvPr/>
        </p:nvSpPr>
        <p:spPr>
          <a:xfrm>
            <a:off x="157896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9"/>
          <p:cNvSpPr/>
          <p:nvPr/>
        </p:nvSpPr>
        <p:spPr>
          <a:xfrm>
            <a:off x="2179478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9"/>
          <p:cNvSpPr/>
          <p:nvPr/>
        </p:nvSpPr>
        <p:spPr>
          <a:xfrm>
            <a:off x="2179478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9"/>
          <p:cNvSpPr/>
          <p:nvPr/>
        </p:nvSpPr>
        <p:spPr>
          <a:xfrm>
            <a:off x="2179478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9"/>
          <p:cNvSpPr/>
          <p:nvPr/>
        </p:nvSpPr>
        <p:spPr>
          <a:xfrm>
            <a:off x="2179478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9"/>
          <p:cNvSpPr/>
          <p:nvPr/>
        </p:nvSpPr>
        <p:spPr>
          <a:xfrm>
            <a:off x="2179478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9"/>
          <p:cNvSpPr/>
          <p:nvPr/>
        </p:nvSpPr>
        <p:spPr>
          <a:xfrm>
            <a:off x="217947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9"/>
          <p:cNvSpPr/>
          <p:nvPr/>
        </p:nvSpPr>
        <p:spPr>
          <a:xfrm>
            <a:off x="975721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9"/>
          <p:cNvSpPr/>
          <p:nvPr/>
        </p:nvSpPr>
        <p:spPr>
          <a:xfrm>
            <a:off x="1030562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9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9"/>
          <p:cNvSpPr/>
          <p:nvPr/>
        </p:nvSpPr>
        <p:spPr>
          <a:xfrm>
            <a:off x="1786000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9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9"/>
          <p:cNvSpPr/>
          <p:nvPr/>
        </p:nvSpPr>
        <p:spPr>
          <a:xfrm>
            <a:off x="1030562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9"/>
          <p:cNvSpPr/>
          <p:nvPr/>
        </p:nvSpPr>
        <p:spPr>
          <a:xfrm>
            <a:off x="1030562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9"/>
          <p:cNvSpPr/>
          <p:nvPr/>
        </p:nvSpPr>
        <p:spPr>
          <a:xfrm>
            <a:off x="2636015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9"/>
          <p:cNvSpPr/>
          <p:nvPr/>
        </p:nvSpPr>
        <p:spPr>
          <a:xfrm>
            <a:off x="2360451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9"/>
          <p:cNvSpPr/>
          <p:nvPr/>
        </p:nvSpPr>
        <p:spPr>
          <a:xfrm>
            <a:off x="2093097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9"/>
          <p:cNvSpPr/>
          <p:nvPr/>
        </p:nvSpPr>
        <p:spPr>
          <a:xfrm>
            <a:off x="2093097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9"/>
          <p:cNvSpPr/>
          <p:nvPr/>
        </p:nvSpPr>
        <p:spPr>
          <a:xfrm>
            <a:off x="2093097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9"/>
          <p:cNvSpPr/>
          <p:nvPr/>
        </p:nvSpPr>
        <p:spPr>
          <a:xfrm>
            <a:off x="2093097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9"/>
          <p:cNvSpPr/>
          <p:nvPr/>
        </p:nvSpPr>
        <p:spPr>
          <a:xfrm>
            <a:off x="2093097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9"/>
          <p:cNvSpPr/>
          <p:nvPr/>
        </p:nvSpPr>
        <p:spPr>
          <a:xfrm>
            <a:off x="2093097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9"/>
          <p:cNvSpPr/>
          <p:nvPr/>
        </p:nvSpPr>
        <p:spPr>
          <a:xfrm>
            <a:off x="2622316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9"/>
          <p:cNvSpPr/>
          <p:nvPr/>
        </p:nvSpPr>
        <p:spPr>
          <a:xfrm>
            <a:off x="273199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9"/>
          <p:cNvSpPr/>
          <p:nvPr/>
        </p:nvSpPr>
        <p:spPr>
          <a:xfrm>
            <a:off x="2843039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9"/>
          <p:cNvSpPr/>
          <p:nvPr/>
        </p:nvSpPr>
        <p:spPr>
          <a:xfrm>
            <a:off x="2704569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9"/>
          <p:cNvSpPr/>
          <p:nvPr/>
        </p:nvSpPr>
        <p:spPr>
          <a:xfrm>
            <a:off x="2785462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9"/>
          <p:cNvSpPr/>
          <p:nvPr/>
        </p:nvSpPr>
        <p:spPr>
          <a:xfrm>
            <a:off x="2869091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9"/>
          <p:cNvSpPr/>
          <p:nvPr/>
        </p:nvSpPr>
        <p:spPr>
          <a:xfrm>
            <a:off x="1095004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9"/>
          <p:cNvSpPr/>
          <p:nvPr/>
        </p:nvSpPr>
        <p:spPr>
          <a:xfrm>
            <a:off x="1095004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9"/>
          <p:cNvSpPr/>
          <p:nvPr/>
        </p:nvSpPr>
        <p:spPr>
          <a:xfrm>
            <a:off x="1095004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9"/>
          <p:cNvSpPr/>
          <p:nvPr/>
        </p:nvSpPr>
        <p:spPr>
          <a:xfrm>
            <a:off x="1095004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9"/>
          <p:cNvSpPr/>
          <p:nvPr/>
        </p:nvSpPr>
        <p:spPr>
          <a:xfrm>
            <a:off x="1095004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9"/>
          <p:cNvSpPr/>
          <p:nvPr/>
        </p:nvSpPr>
        <p:spPr>
          <a:xfrm>
            <a:off x="1095004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9"/>
          <p:cNvSpPr/>
          <p:nvPr/>
        </p:nvSpPr>
        <p:spPr>
          <a:xfrm>
            <a:off x="1500827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9"/>
          <p:cNvSpPr/>
          <p:nvPr/>
        </p:nvSpPr>
        <p:spPr>
          <a:xfrm>
            <a:off x="1500827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9"/>
          <p:cNvSpPr/>
          <p:nvPr/>
        </p:nvSpPr>
        <p:spPr>
          <a:xfrm>
            <a:off x="1500827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9"/>
          <p:cNvSpPr/>
          <p:nvPr/>
        </p:nvSpPr>
        <p:spPr>
          <a:xfrm>
            <a:off x="1500827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9"/>
          <p:cNvSpPr/>
          <p:nvPr/>
        </p:nvSpPr>
        <p:spPr>
          <a:xfrm>
            <a:off x="1500827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9"/>
          <p:cNvSpPr/>
          <p:nvPr/>
        </p:nvSpPr>
        <p:spPr>
          <a:xfrm>
            <a:off x="1500827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9"/>
          <p:cNvSpPr/>
          <p:nvPr/>
        </p:nvSpPr>
        <p:spPr>
          <a:xfrm>
            <a:off x="3299591" y="334043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9"/>
          <p:cNvSpPr/>
          <p:nvPr/>
        </p:nvSpPr>
        <p:spPr>
          <a:xfrm>
            <a:off x="3332492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9"/>
          <p:cNvSpPr/>
          <p:nvPr/>
        </p:nvSpPr>
        <p:spPr>
          <a:xfrm>
            <a:off x="4466330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9"/>
          <p:cNvSpPr/>
          <p:nvPr/>
        </p:nvSpPr>
        <p:spPr>
          <a:xfrm>
            <a:off x="3332492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9"/>
          <p:cNvSpPr/>
          <p:nvPr/>
        </p:nvSpPr>
        <p:spPr>
          <a:xfrm>
            <a:off x="4283970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9"/>
          <p:cNvSpPr/>
          <p:nvPr/>
        </p:nvSpPr>
        <p:spPr>
          <a:xfrm>
            <a:off x="4341562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9"/>
          <p:cNvSpPr/>
          <p:nvPr/>
        </p:nvSpPr>
        <p:spPr>
          <a:xfrm>
            <a:off x="4400515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9"/>
          <p:cNvSpPr/>
          <p:nvPr/>
        </p:nvSpPr>
        <p:spPr>
          <a:xfrm>
            <a:off x="3332492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9"/>
          <p:cNvSpPr/>
          <p:nvPr/>
        </p:nvSpPr>
        <p:spPr>
          <a:xfrm>
            <a:off x="4248332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9"/>
          <p:cNvSpPr/>
          <p:nvPr/>
        </p:nvSpPr>
        <p:spPr>
          <a:xfrm>
            <a:off x="4090659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9"/>
          <p:cNvSpPr/>
          <p:nvPr/>
        </p:nvSpPr>
        <p:spPr>
          <a:xfrm>
            <a:off x="3938475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9"/>
          <p:cNvSpPr/>
          <p:nvPr/>
        </p:nvSpPr>
        <p:spPr>
          <a:xfrm>
            <a:off x="3938475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9"/>
          <p:cNvSpPr/>
          <p:nvPr/>
        </p:nvSpPr>
        <p:spPr>
          <a:xfrm>
            <a:off x="3938475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9"/>
          <p:cNvSpPr/>
          <p:nvPr/>
        </p:nvSpPr>
        <p:spPr>
          <a:xfrm>
            <a:off x="3938475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9"/>
          <p:cNvSpPr/>
          <p:nvPr/>
        </p:nvSpPr>
        <p:spPr>
          <a:xfrm>
            <a:off x="3938475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9"/>
          <p:cNvSpPr/>
          <p:nvPr/>
        </p:nvSpPr>
        <p:spPr>
          <a:xfrm>
            <a:off x="3938475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9"/>
          <p:cNvSpPr/>
          <p:nvPr/>
        </p:nvSpPr>
        <p:spPr>
          <a:xfrm>
            <a:off x="4240106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9"/>
          <p:cNvSpPr/>
          <p:nvPr/>
        </p:nvSpPr>
        <p:spPr>
          <a:xfrm>
            <a:off x="4303172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9"/>
          <p:cNvSpPr/>
          <p:nvPr/>
        </p:nvSpPr>
        <p:spPr>
          <a:xfrm>
            <a:off x="4366238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9"/>
          <p:cNvSpPr/>
          <p:nvPr/>
        </p:nvSpPr>
        <p:spPr>
          <a:xfrm>
            <a:off x="3368145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9"/>
          <p:cNvSpPr/>
          <p:nvPr/>
        </p:nvSpPr>
        <p:spPr>
          <a:xfrm>
            <a:off x="3368145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9"/>
          <p:cNvSpPr/>
          <p:nvPr/>
        </p:nvSpPr>
        <p:spPr>
          <a:xfrm>
            <a:off x="3368145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9"/>
          <p:cNvSpPr/>
          <p:nvPr/>
        </p:nvSpPr>
        <p:spPr>
          <a:xfrm>
            <a:off x="3368145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9"/>
          <p:cNvSpPr/>
          <p:nvPr/>
        </p:nvSpPr>
        <p:spPr>
          <a:xfrm>
            <a:off x="3368145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9"/>
          <p:cNvSpPr/>
          <p:nvPr/>
        </p:nvSpPr>
        <p:spPr>
          <a:xfrm>
            <a:off x="3368145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9"/>
          <p:cNvSpPr/>
          <p:nvPr/>
        </p:nvSpPr>
        <p:spPr>
          <a:xfrm>
            <a:off x="3599846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9"/>
          <p:cNvSpPr/>
          <p:nvPr/>
        </p:nvSpPr>
        <p:spPr>
          <a:xfrm>
            <a:off x="3599846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9"/>
          <p:cNvSpPr/>
          <p:nvPr/>
        </p:nvSpPr>
        <p:spPr>
          <a:xfrm>
            <a:off x="3599846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9"/>
          <p:cNvSpPr/>
          <p:nvPr/>
        </p:nvSpPr>
        <p:spPr>
          <a:xfrm>
            <a:off x="3599846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9"/>
          <p:cNvSpPr/>
          <p:nvPr/>
        </p:nvSpPr>
        <p:spPr>
          <a:xfrm>
            <a:off x="3599846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9"/>
          <p:cNvSpPr/>
          <p:nvPr/>
        </p:nvSpPr>
        <p:spPr>
          <a:xfrm>
            <a:off x="3599846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451;p29">
            <a:extLst>
              <a:ext uri="{FF2B5EF4-FFF2-40B4-BE49-F238E27FC236}">
                <a16:creationId xmlns:a16="http://schemas.microsoft.com/office/drawing/2014/main" id="{20483C5A-0176-421E-9348-998BA6B2E2EA}"/>
              </a:ext>
            </a:extLst>
          </p:cNvPr>
          <p:cNvSpPr/>
          <p:nvPr/>
        </p:nvSpPr>
        <p:spPr>
          <a:xfrm>
            <a:off x="8107841" y="4242526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447;p29">
            <a:extLst>
              <a:ext uri="{FF2B5EF4-FFF2-40B4-BE49-F238E27FC236}">
                <a16:creationId xmlns:a16="http://schemas.microsoft.com/office/drawing/2014/main" id="{C9EC2F34-CBDA-448F-9CAA-E27B416F287B}"/>
              </a:ext>
            </a:extLst>
          </p:cNvPr>
          <p:cNvSpPr/>
          <p:nvPr/>
        </p:nvSpPr>
        <p:spPr>
          <a:xfrm rot="10800000">
            <a:off x="4961649" y="4087814"/>
            <a:ext cx="2940231" cy="841136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558;p29">
            <a:extLst>
              <a:ext uri="{FF2B5EF4-FFF2-40B4-BE49-F238E27FC236}">
                <a16:creationId xmlns:a16="http://schemas.microsoft.com/office/drawing/2014/main" id="{E7C4B359-2972-4070-95BF-27A5D17968A8}"/>
              </a:ext>
            </a:extLst>
          </p:cNvPr>
          <p:cNvSpPr txBox="1">
            <a:spLocks/>
          </p:cNvSpPr>
          <p:nvPr/>
        </p:nvSpPr>
        <p:spPr>
          <a:xfrm>
            <a:off x="5058986" y="4536786"/>
            <a:ext cx="2844964" cy="666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Provide the portal to not only other universities also other private sectors </a:t>
            </a:r>
          </a:p>
          <a:p>
            <a:r>
              <a:rPr lang="en-US" dirty="0">
                <a:solidFill>
                  <a:srgbClr val="0E2A47"/>
                </a:solidFill>
              </a:rPr>
              <a:t>and organizations.</a:t>
            </a:r>
          </a:p>
          <a:p>
            <a:endParaRPr lang="en-US" dirty="0">
              <a:solidFill>
                <a:srgbClr val="0E2A47"/>
              </a:solidFill>
            </a:endParaRPr>
          </a:p>
          <a:p>
            <a:r>
              <a:rPr lang="en-US" dirty="0">
                <a:solidFill>
                  <a:srgbClr val="0E2A47"/>
                </a:solidFill>
              </a:rPr>
              <a:t>.</a:t>
            </a:r>
          </a:p>
        </p:txBody>
      </p:sp>
      <p:sp>
        <p:nvSpPr>
          <p:cNvPr id="132" name="Google Shape;447;p29">
            <a:extLst>
              <a:ext uri="{FF2B5EF4-FFF2-40B4-BE49-F238E27FC236}">
                <a16:creationId xmlns:a16="http://schemas.microsoft.com/office/drawing/2014/main" id="{3218EE9C-77EB-4DEF-AD46-8AA9791825DB}"/>
              </a:ext>
            </a:extLst>
          </p:cNvPr>
          <p:cNvSpPr/>
          <p:nvPr/>
        </p:nvSpPr>
        <p:spPr>
          <a:xfrm rot="10800000">
            <a:off x="4973074" y="3172825"/>
            <a:ext cx="2940231" cy="841136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558;p29">
            <a:extLst>
              <a:ext uri="{FF2B5EF4-FFF2-40B4-BE49-F238E27FC236}">
                <a16:creationId xmlns:a16="http://schemas.microsoft.com/office/drawing/2014/main" id="{7310DDC8-CA44-49F0-9106-4F390B090A58}"/>
              </a:ext>
            </a:extLst>
          </p:cNvPr>
          <p:cNvSpPr txBox="1">
            <a:spLocks/>
          </p:cNvSpPr>
          <p:nvPr/>
        </p:nvSpPr>
        <p:spPr>
          <a:xfrm>
            <a:off x="5051716" y="3378064"/>
            <a:ext cx="2844964" cy="666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 Any complain is needed to solve by the UGC, can implement the app by give an admin to the UGC and they can monitor the complaints.</a:t>
            </a:r>
          </a:p>
        </p:txBody>
      </p:sp>
      <p:sp>
        <p:nvSpPr>
          <p:cNvPr id="134" name="Google Shape;447;p29">
            <a:extLst>
              <a:ext uri="{FF2B5EF4-FFF2-40B4-BE49-F238E27FC236}">
                <a16:creationId xmlns:a16="http://schemas.microsoft.com/office/drawing/2014/main" id="{749B1D32-DC91-4845-A9DC-30A88CB7D82B}"/>
              </a:ext>
            </a:extLst>
          </p:cNvPr>
          <p:cNvSpPr/>
          <p:nvPr/>
        </p:nvSpPr>
        <p:spPr>
          <a:xfrm rot="10800000">
            <a:off x="4982266" y="2257841"/>
            <a:ext cx="2940231" cy="841136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558;p29">
            <a:extLst>
              <a:ext uri="{FF2B5EF4-FFF2-40B4-BE49-F238E27FC236}">
                <a16:creationId xmlns:a16="http://schemas.microsoft.com/office/drawing/2014/main" id="{550A2424-2313-44A7-9914-8FDAF6203589}"/>
              </a:ext>
            </a:extLst>
          </p:cNvPr>
          <p:cNvSpPr txBox="1">
            <a:spLocks/>
          </p:cNvSpPr>
          <p:nvPr/>
        </p:nvSpPr>
        <p:spPr>
          <a:xfrm>
            <a:off x="5079603" y="2232255"/>
            <a:ext cx="2844964" cy="666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 update the features more interactive </a:t>
            </a:r>
          </a:p>
          <a:p>
            <a:r>
              <a:rPr lang="en-US" dirty="0">
                <a:solidFill>
                  <a:srgbClr val="0E2A47"/>
                </a:solidFill>
              </a:rPr>
              <a:t>with the users.</a:t>
            </a:r>
          </a:p>
        </p:txBody>
      </p:sp>
      <p:sp>
        <p:nvSpPr>
          <p:cNvPr id="136" name="Google Shape;447;p29">
            <a:extLst>
              <a:ext uri="{FF2B5EF4-FFF2-40B4-BE49-F238E27FC236}">
                <a16:creationId xmlns:a16="http://schemas.microsoft.com/office/drawing/2014/main" id="{31A4EC6B-E554-440C-9567-6F86C0407796}"/>
              </a:ext>
            </a:extLst>
          </p:cNvPr>
          <p:cNvSpPr/>
          <p:nvPr/>
        </p:nvSpPr>
        <p:spPr>
          <a:xfrm rot="10800000">
            <a:off x="4982729" y="1355682"/>
            <a:ext cx="2940231" cy="841136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558;p29">
            <a:extLst>
              <a:ext uri="{FF2B5EF4-FFF2-40B4-BE49-F238E27FC236}">
                <a16:creationId xmlns:a16="http://schemas.microsoft.com/office/drawing/2014/main" id="{A76F2DAB-E6E6-4AB5-8E8B-9BA3D8DAFC8D}"/>
              </a:ext>
            </a:extLst>
          </p:cNvPr>
          <p:cNvSpPr txBox="1">
            <a:spLocks/>
          </p:cNvSpPr>
          <p:nvPr/>
        </p:nvSpPr>
        <p:spPr>
          <a:xfrm>
            <a:off x="5080066" y="1422692"/>
            <a:ext cx="2844964" cy="666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web application into mobile app. This will reach very efficiently among the users.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B2495FF-C894-4009-8B94-99F52C43D9ED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2017/ICT/44</a:t>
            </a:r>
          </a:p>
        </p:txBody>
      </p:sp>
      <p:grpSp>
        <p:nvGrpSpPr>
          <p:cNvPr id="120" name="Google Shape;8812;p59">
            <a:extLst>
              <a:ext uri="{FF2B5EF4-FFF2-40B4-BE49-F238E27FC236}">
                <a16:creationId xmlns:a16="http://schemas.microsoft.com/office/drawing/2014/main" id="{79B350C5-C02C-492B-96D1-75345974D7DB}"/>
              </a:ext>
            </a:extLst>
          </p:cNvPr>
          <p:cNvGrpSpPr/>
          <p:nvPr/>
        </p:nvGrpSpPr>
        <p:grpSpPr>
          <a:xfrm>
            <a:off x="8216646" y="4358464"/>
            <a:ext cx="192024" cy="192024"/>
            <a:chOff x="-5613150" y="3991275"/>
            <a:chExt cx="294600" cy="292225"/>
          </a:xfrm>
          <a:solidFill>
            <a:srgbClr val="041B2F"/>
          </a:solidFill>
        </p:grpSpPr>
        <p:sp>
          <p:nvSpPr>
            <p:cNvPr id="122" name="Google Shape;8813;p59">
              <a:extLst>
                <a:ext uri="{FF2B5EF4-FFF2-40B4-BE49-F238E27FC236}">
                  <a16:creationId xmlns:a16="http://schemas.microsoft.com/office/drawing/2014/main" id="{0E99955B-D2DE-4098-8C67-9E61D9B10B9B}"/>
                </a:ext>
              </a:extLst>
            </p:cNvPr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814;p59">
              <a:extLst>
                <a:ext uri="{FF2B5EF4-FFF2-40B4-BE49-F238E27FC236}">
                  <a16:creationId xmlns:a16="http://schemas.microsoft.com/office/drawing/2014/main" id="{5276D80F-D39F-4483-A7DF-9F0E76646901}"/>
                </a:ext>
              </a:extLst>
            </p:cNvPr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815;p59">
              <a:extLst>
                <a:ext uri="{FF2B5EF4-FFF2-40B4-BE49-F238E27FC236}">
                  <a16:creationId xmlns:a16="http://schemas.microsoft.com/office/drawing/2014/main" id="{518DB712-ED0D-43A7-8AA0-57F3CCD53356}"/>
                </a:ext>
              </a:extLst>
            </p:cNvPr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816;p59">
              <a:extLst>
                <a:ext uri="{FF2B5EF4-FFF2-40B4-BE49-F238E27FC236}">
                  <a16:creationId xmlns:a16="http://schemas.microsoft.com/office/drawing/2014/main" id="{15BD6C6F-AECE-4BCF-9CF1-C76155A4346D}"/>
                </a:ext>
              </a:extLst>
            </p:cNvPr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8817;p59">
              <a:extLst>
                <a:ext uri="{FF2B5EF4-FFF2-40B4-BE49-F238E27FC236}">
                  <a16:creationId xmlns:a16="http://schemas.microsoft.com/office/drawing/2014/main" id="{DB1388B5-C00D-4B3D-AAFB-C8612A07F495}"/>
                </a:ext>
              </a:extLst>
            </p:cNvPr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8818;p59">
              <a:extLst>
                <a:ext uri="{FF2B5EF4-FFF2-40B4-BE49-F238E27FC236}">
                  <a16:creationId xmlns:a16="http://schemas.microsoft.com/office/drawing/2014/main" id="{462127AD-5322-4A87-9DFC-F727846A1436}"/>
                </a:ext>
              </a:extLst>
            </p:cNvPr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8819;p59">
              <a:extLst>
                <a:ext uri="{FF2B5EF4-FFF2-40B4-BE49-F238E27FC236}">
                  <a16:creationId xmlns:a16="http://schemas.microsoft.com/office/drawing/2014/main" id="{00EBF2C8-7799-4C37-AADC-1C288849BFEF}"/>
                </a:ext>
              </a:extLst>
            </p:cNvPr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8820;p59">
              <a:extLst>
                <a:ext uri="{FF2B5EF4-FFF2-40B4-BE49-F238E27FC236}">
                  <a16:creationId xmlns:a16="http://schemas.microsoft.com/office/drawing/2014/main" id="{622F1C33-88FB-4D59-9DA8-0356AF6A15F0}"/>
                </a:ext>
              </a:extLst>
            </p:cNvPr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821;p59">
              <a:extLst>
                <a:ext uri="{FF2B5EF4-FFF2-40B4-BE49-F238E27FC236}">
                  <a16:creationId xmlns:a16="http://schemas.microsoft.com/office/drawing/2014/main" id="{A8F67A32-3DB9-4315-BF45-0FB15AD29C47}"/>
                </a:ext>
              </a:extLst>
            </p:cNvPr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42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1288" name="Google Shape;1288;p42"/>
          <p:cNvSpPr txBox="1">
            <a:spLocks noGrp="1"/>
          </p:cNvSpPr>
          <p:nvPr>
            <p:ph type="body" idx="1"/>
          </p:nvPr>
        </p:nvSpPr>
        <p:spPr>
          <a:xfrm>
            <a:off x="404886" y="1630550"/>
            <a:ext cx="8520600" cy="341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https://www.modishproject.com/students-complaints-management-system/.</a:t>
            </a:r>
            <a:endParaRPr lang="en-US" sz="1050" dirty="0">
              <a:solidFill>
                <a:srgbClr val="00B0F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lt1"/>
                </a:solidFill>
              </a:rPr>
              <a:t>Dec 21 2021</a:t>
            </a: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sz="105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https://www.waterintegritynetwork.net/2015/12/03/customer-complaint.</a:t>
            </a:r>
            <a:endParaRPr lang="en-US" sz="1050" dirty="0">
              <a:solidFill>
                <a:srgbClr val="00B0F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lt1"/>
                </a:solidFill>
              </a:rPr>
              <a:t>Dec 29 2021</a:t>
            </a: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sz="105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https://www.waterintegritynetwork.net/2015/12/03/customer-complaint-managementmanagement/.</a:t>
            </a:r>
            <a:endParaRPr lang="en-US" sz="1050" dirty="0">
              <a:solidFill>
                <a:srgbClr val="00B0F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lt1"/>
                </a:solidFill>
              </a:rPr>
              <a:t>Jan 01 2022</a:t>
            </a: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sz="105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https://policy.usq.edu.au/documents/141630PL/.</a:t>
            </a:r>
            <a:endParaRPr lang="en-US" sz="1050" dirty="0">
              <a:solidFill>
                <a:srgbClr val="00B0F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lt1"/>
                </a:solidFill>
              </a:rPr>
              <a:t>Feb 14 2022</a:t>
            </a:r>
            <a:endParaRPr sz="1050" dirty="0">
              <a:solidFill>
                <a:schemeClr val="l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138E7E-EB75-4821-BA0D-149C9A886D03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41B2F"/>
                </a:solidFill>
              </a:rPr>
              <a:t>2017/ICT/44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4066279" y="2517336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THANKS !</a:t>
            </a:r>
            <a:br>
              <a:rPr lang="es" dirty="0"/>
            </a:br>
            <a:r>
              <a:rPr lang="es" dirty="0"/>
              <a:t>&amp;</a:t>
            </a:r>
            <a:br>
              <a:rPr lang="es" dirty="0"/>
            </a:br>
            <a:r>
              <a:rPr lang="es" dirty="0"/>
              <a:t>STAY SAFE.</a:t>
            </a:r>
            <a:endParaRPr dirty="0"/>
          </a:p>
        </p:txBody>
      </p:sp>
      <p:sp>
        <p:nvSpPr>
          <p:cNvPr id="1127" name="Google Shape;1127;p40"/>
          <p:cNvSpPr txBox="1">
            <a:spLocks noGrp="1"/>
          </p:cNvSpPr>
          <p:nvPr>
            <p:ph type="subTitle" idx="1"/>
          </p:nvPr>
        </p:nvSpPr>
        <p:spPr>
          <a:xfrm>
            <a:off x="4744553" y="3319805"/>
            <a:ext cx="2402650" cy="3497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dirty="0"/>
              <a:t>Does anyone have any question?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-3875934" y="12006"/>
            <a:ext cx="7315200" cy="5029200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BACKGROUND</a:t>
            </a:r>
            <a:endParaRPr dirty="0"/>
          </a:p>
        </p:txBody>
      </p:sp>
      <p:sp>
        <p:nvSpPr>
          <p:cNvPr id="297" name="Google Shape;297;p26"/>
          <p:cNvSpPr txBox="1">
            <a:spLocks noGrp="1"/>
          </p:cNvSpPr>
          <p:nvPr>
            <p:ph type="subTitle" idx="1"/>
          </p:nvPr>
        </p:nvSpPr>
        <p:spPr>
          <a:xfrm>
            <a:off x="4893700" y="25939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Students feel a fear to tell their statements against high level staffs and unable to go to the related committee to explain those problems in the available manual system.</a:t>
            </a:r>
            <a:endParaRPr dirty="0"/>
          </a:p>
        </p:txBody>
      </p:sp>
      <p:cxnSp>
        <p:nvCxnSpPr>
          <p:cNvPr id="298" name="Google Shape;298;p26"/>
          <p:cNvCxnSpPr/>
          <p:nvPr/>
        </p:nvCxnSpPr>
        <p:spPr>
          <a:xfrm>
            <a:off x="4979350" y="227530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9DED08BC-EDA1-44A5-9DFB-1ABEBEA29052}"/>
              </a:ext>
            </a:extLst>
          </p:cNvPr>
          <p:cNvGrpSpPr/>
          <p:nvPr/>
        </p:nvGrpSpPr>
        <p:grpSpPr>
          <a:xfrm>
            <a:off x="914400" y="742950"/>
            <a:ext cx="3657600" cy="3657600"/>
            <a:chOff x="1611594" y="1640604"/>
            <a:chExt cx="1967868" cy="2230969"/>
          </a:xfrm>
        </p:grpSpPr>
        <p:sp>
          <p:nvSpPr>
            <p:cNvPr id="299" name="Google Shape;299;p26"/>
            <p:cNvSpPr/>
            <p:nvPr/>
          </p:nvSpPr>
          <p:spPr>
            <a:xfrm>
              <a:off x="1953596" y="1830067"/>
              <a:ext cx="1094271" cy="2041506"/>
            </a:xfrm>
            <a:custGeom>
              <a:avLst/>
              <a:gdLst/>
              <a:ahLst/>
              <a:cxnLst/>
              <a:rect l="l" t="t" r="r" b="b"/>
              <a:pathLst>
                <a:path w="78009" h="145536" fill="none" extrusionOk="0">
                  <a:moveTo>
                    <a:pt x="9069" y="1"/>
                  </a:moveTo>
                  <a:lnTo>
                    <a:pt x="68940" y="1"/>
                  </a:lnTo>
                  <a:cubicBezTo>
                    <a:pt x="73962" y="1"/>
                    <a:pt x="78008" y="4096"/>
                    <a:pt x="78008" y="9118"/>
                  </a:cubicBezTo>
                  <a:lnTo>
                    <a:pt x="78008" y="136418"/>
                  </a:lnTo>
                  <a:cubicBezTo>
                    <a:pt x="78008" y="141440"/>
                    <a:pt x="73962" y="145535"/>
                    <a:pt x="68940" y="145535"/>
                  </a:cubicBezTo>
                  <a:lnTo>
                    <a:pt x="9069" y="145535"/>
                  </a:lnTo>
                  <a:cubicBezTo>
                    <a:pt x="4047" y="145535"/>
                    <a:pt x="0" y="141440"/>
                    <a:pt x="0" y="136418"/>
                  </a:cubicBezTo>
                  <a:lnTo>
                    <a:pt x="0" y="9118"/>
                  </a:lnTo>
                  <a:cubicBezTo>
                    <a:pt x="0" y="4096"/>
                    <a:pt x="4047" y="1"/>
                    <a:pt x="9069" y="1"/>
                  </a:cubicBezTo>
                  <a:close/>
                </a:path>
              </a:pathLst>
            </a:custGeom>
            <a:noFill/>
            <a:ln w="30475" cap="flat" cmpd="sng">
              <a:solidFill>
                <a:schemeClr val="accent1"/>
              </a:solidFill>
              <a:prstDash val="solid"/>
              <a:miter lim="487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2056879" y="1992173"/>
              <a:ext cx="887043" cy="1628410"/>
            </a:xfrm>
            <a:custGeom>
              <a:avLst/>
              <a:gdLst/>
              <a:ahLst/>
              <a:cxnLst/>
              <a:rect l="l" t="t" r="r" b="b"/>
              <a:pathLst>
                <a:path w="63236" h="116087" extrusionOk="0">
                  <a:moveTo>
                    <a:pt x="2682" y="1"/>
                  </a:moveTo>
                  <a:cubicBezTo>
                    <a:pt x="1219" y="1"/>
                    <a:pt x="0" y="1171"/>
                    <a:pt x="0" y="2682"/>
                  </a:cubicBezTo>
                  <a:lnTo>
                    <a:pt x="0" y="113405"/>
                  </a:lnTo>
                  <a:cubicBezTo>
                    <a:pt x="0" y="114917"/>
                    <a:pt x="1219" y="116087"/>
                    <a:pt x="2682" y="116087"/>
                  </a:cubicBezTo>
                  <a:lnTo>
                    <a:pt x="60554" y="116087"/>
                  </a:lnTo>
                  <a:cubicBezTo>
                    <a:pt x="62066" y="116087"/>
                    <a:pt x="63236" y="114917"/>
                    <a:pt x="63236" y="113405"/>
                  </a:cubicBezTo>
                  <a:lnTo>
                    <a:pt x="63236" y="2682"/>
                  </a:lnTo>
                  <a:cubicBezTo>
                    <a:pt x="63236" y="1171"/>
                    <a:pt x="62066" y="1"/>
                    <a:pt x="60554" y="1"/>
                  </a:cubicBezTo>
                  <a:close/>
                </a:path>
              </a:pathLst>
            </a:custGeom>
            <a:gradFill>
              <a:gsLst>
                <a:gs pos="0">
                  <a:srgbClr val="052643">
                    <a:alpha val="53460"/>
                  </a:srgbClr>
                </a:gs>
                <a:gs pos="100000">
                  <a:srgbClr val="041523">
                    <a:alpha val="534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0475" cap="flat" cmpd="sng">
              <a:solidFill>
                <a:schemeClr val="accent1"/>
              </a:solidFill>
              <a:prstDash val="solid"/>
              <a:miter lim="487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2396132" y="3661112"/>
              <a:ext cx="182624" cy="156421"/>
            </a:xfrm>
            <a:custGeom>
              <a:avLst/>
              <a:gdLst/>
              <a:ahLst/>
              <a:cxnLst/>
              <a:rect l="l" t="t" r="r" b="b"/>
              <a:pathLst>
                <a:path w="13019" h="11151" extrusionOk="0">
                  <a:moveTo>
                    <a:pt x="7460" y="1"/>
                  </a:moveTo>
                  <a:cubicBezTo>
                    <a:pt x="2487" y="1"/>
                    <a:pt x="1" y="5997"/>
                    <a:pt x="3511" y="9508"/>
                  </a:cubicBezTo>
                  <a:cubicBezTo>
                    <a:pt x="4646" y="10643"/>
                    <a:pt x="6041" y="11151"/>
                    <a:pt x="7409" y="11151"/>
                  </a:cubicBezTo>
                  <a:cubicBezTo>
                    <a:pt x="10272" y="11151"/>
                    <a:pt x="13018" y="8924"/>
                    <a:pt x="13018" y="5559"/>
                  </a:cubicBezTo>
                  <a:cubicBezTo>
                    <a:pt x="13018" y="2487"/>
                    <a:pt x="10532" y="1"/>
                    <a:pt x="7460" y="1"/>
                  </a:cubicBezTo>
                  <a:close/>
                </a:path>
              </a:pathLst>
            </a:custGeom>
            <a:gradFill>
              <a:gsLst>
                <a:gs pos="0">
                  <a:srgbClr val="052643"/>
                </a:gs>
                <a:gs pos="100000">
                  <a:srgbClr val="041523"/>
                </a:gs>
              </a:gsLst>
              <a:path path="circle">
                <a:fillToRect l="50000" t="50000" r="50000" b="50000"/>
              </a:path>
              <a:tileRect/>
            </a:gradFill>
            <a:ln w="30475" cap="flat" cmpd="sng">
              <a:solidFill>
                <a:schemeClr val="accent1"/>
              </a:solidFill>
              <a:prstDash val="solid"/>
              <a:miter lim="487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2392035" y="1893688"/>
              <a:ext cx="217496" cy="35574"/>
            </a:xfrm>
            <a:custGeom>
              <a:avLst/>
              <a:gdLst/>
              <a:ahLst/>
              <a:cxnLst/>
              <a:rect l="l" t="t" r="r" b="b"/>
              <a:pathLst>
                <a:path w="15505" h="2536" extrusionOk="0">
                  <a:moveTo>
                    <a:pt x="1317" y="0"/>
                  </a:moveTo>
                  <a:cubicBezTo>
                    <a:pt x="585" y="0"/>
                    <a:pt x="0" y="536"/>
                    <a:pt x="0" y="1268"/>
                  </a:cubicBezTo>
                  <a:cubicBezTo>
                    <a:pt x="0" y="1950"/>
                    <a:pt x="585" y="2535"/>
                    <a:pt x="1317" y="2535"/>
                  </a:cubicBezTo>
                  <a:lnTo>
                    <a:pt x="14188" y="2535"/>
                  </a:lnTo>
                  <a:cubicBezTo>
                    <a:pt x="14919" y="2535"/>
                    <a:pt x="15456" y="1950"/>
                    <a:pt x="15504" y="1268"/>
                  </a:cubicBezTo>
                  <a:cubicBezTo>
                    <a:pt x="15456" y="536"/>
                    <a:pt x="14919" y="0"/>
                    <a:pt x="14188" y="0"/>
                  </a:cubicBezTo>
                  <a:close/>
                </a:path>
              </a:pathLst>
            </a:custGeom>
            <a:solidFill>
              <a:srgbClr val="161234"/>
            </a:solidFill>
            <a:ln w="30475" cap="flat" cmpd="sng">
              <a:solidFill>
                <a:schemeClr val="accent1"/>
              </a:solidFill>
              <a:prstDash val="solid"/>
              <a:miter lim="487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2251814" y="3281499"/>
              <a:ext cx="119697" cy="102639"/>
            </a:xfrm>
            <a:custGeom>
              <a:avLst/>
              <a:gdLst/>
              <a:ahLst/>
              <a:cxnLst/>
              <a:rect l="l" t="t" r="r" b="b"/>
              <a:pathLst>
                <a:path w="8533" h="7317" extrusionOk="0">
                  <a:moveTo>
                    <a:pt x="4876" y="0"/>
                  </a:moveTo>
                  <a:cubicBezTo>
                    <a:pt x="1658" y="0"/>
                    <a:pt x="1" y="3950"/>
                    <a:pt x="2292" y="6241"/>
                  </a:cubicBezTo>
                  <a:cubicBezTo>
                    <a:pt x="3050" y="6983"/>
                    <a:pt x="3972" y="7316"/>
                    <a:pt x="4872" y="7316"/>
                  </a:cubicBezTo>
                  <a:cubicBezTo>
                    <a:pt x="6750" y="7316"/>
                    <a:pt x="8533" y="5866"/>
                    <a:pt x="8533" y="3657"/>
                  </a:cubicBezTo>
                  <a:cubicBezTo>
                    <a:pt x="8533" y="1609"/>
                    <a:pt x="6924" y="0"/>
                    <a:pt x="4876" y="0"/>
                  </a:cubicBezTo>
                  <a:close/>
                </a:path>
              </a:pathLst>
            </a:custGeom>
            <a:solidFill>
              <a:schemeClr val="lt1"/>
            </a:solidFill>
            <a:ln w="30475" cap="flat" cmpd="sng">
              <a:solidFill>
                <a:schemeClr val="accent1"/>
              </a:solidFill>
              <a:prstDash val="solid"/>
              <a:miter lim="487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2326365" y="3384094"/>
              <a:ext cx="14" cy="30103"/>
            </a:xfrm>
            <a:custGeom>
              <a:avLst/>
              <a:gdLst/>
              <a:ahLst/>
              <a:cxnLst/>
              <a:rect l="l" t="t" r="r" b="b"/>
              <a:pathLst>
                <a:path w="1" h="2146" fill="none" extrusionOk="0">
                  <a:moveTo>
                    <a:pt x="1" y="1"/>
                  </a:moveTo>
                  <a:lnTo>
                    <a:pt x="1" y="2146"/>
                  </a:lnTo>
                </a:path>
              </a:pathLst>
            </a:custGeom>
            <a:solidFill>
              <a:schemeClr val="accent1"/>
            </a:solidFill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2327052" y="3444293"/>
              <a:ext cx="29430" cy="30103"/>
            </a:xfrm>
            <a:custGeom>
              <a:avLst/>
              <a:gdLst/>
              <a:ahLst/>
              <a:cxnLst/>
              <a:rect l="l" t="t" r="r" b="b"/>
              <a:pathLst>
                <a:path w="2098" h="2146" fill="none" extrusionOk="0">
                  <a:moveTo>
                    <a:pt x="1" y="0"/>
                  </a:moveTo>
                  <a:lnTo>
                    <a:pt x="1" y="2145"/>
                  </a:lnTo>
                  <a:lnTo>
                    <a:pt x="2097" y="2145"/>
                  </a:lnTo>
                </a:path>
              </a:pathLst>
            </a:custGeom>
            <a:solidFill>
              <a:schemeClr val="accent1"/>
            </a:solidFill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2411185" y="3474385"/>
              <a:ext cx="409673" cy="14"/>
            </a:xfrm>
            <a:custGeom>
              <a:avLst/>
              <a:gdLst/>
              <a:ahLst/>
              <a:cxnLst/>
              <a:rect l="l" t="t" r="r" b="b"/>
              <a:pathLst>
                <a:path w="29205" h="1" fill="none" extrusionOk="0">
                  <a:moveTo>
                    <a:pt x="0" y="0"/>
                  </a:moveTo>
                  <a:lnTo>
                    <a:pt x="29205" y="0"/>
                  </a:lnTo>
                </a:path>
              </a:pathLst>
            </a:custGeom>
            <a:solidFill>
              <a:schemeClr val="accent1"/>
            </a:solidFill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2848263" y="3444293"/>
              <a:ext cx="30103" cy="30103"/>
            </a:xfrm>
            <a:custGeom>
              <a:avLst/>
              <a:gdLst/>
              <a:ahLst/>
              <a:cxnLst/>
              <a:rect l="l" t="t" r="r" b="b"/>
              <a:pathLst>
                <a:path w="2146" h="2146" fill="none" extrusionOk="0">
                  <a:moveTo>
                    <a:pt x="0" y="2145"/>
                  </a:moveTo>
                  <a:lnTo>
                    <a:pt x="2145" y="2145"/>
                  </a:lnTo>
                  <a:lnTo>
                    <a:pt x="2145" y="0"/>
                  </a:lnTo>
                </a:path>
              </a:pathLst>
            </a:custGeom>
            <a:solidFill>
              <a:schemeClr val="accent1"/>
            </a:solidFill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2878356" y="3081768"/>
              <a:ext cx="14" cy="307090"/>
            </a:xfrm>
            <a:custGeom>
              <a:avLst/>
              <a:gdLst/>
              <a:ahLst/>
              <a:cxnLst/>
              <a:rect l="l" t="t" r="r" b="b"/>
              <a:pathLst>
                <a:path w="1" h="21892" fill="none" extrusionOk="0">
                  <a:moveTo>
                    <a:pt x="0" y="21892"/>
                  </a:move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2878356" y="3024319"/>
              <a:ext cx="30103" cy="29416"/>
            </a:xfrm>
            <a:custGeom>
              <a:avLst/>
              <a:gdLst/>
              <a:ahLst/>
              <a:cxnLst/>
              <a:rect l="l" t="t" r="r" b="b"/>
              <a:pathLst>
                <a:path w="2146" h="2097" fill="none" extrusionOk="0">
                  <a:moveTo>
                    <a:pt x="0" y="2097"/>
                  </a:moveTo>
                  <a:lnTo>
                    <a:pt x="0" y="0"/>
                  </a:lnTo>
                  <a:lnTo>
                    <a:pt x="2145" y="0"/>
                  </a:lnTo>
                </a:path>
              </a:pathLst>
            </a:custGeom>
            <a:solidFill>
              <a:schemeClr val="accent1"/>
            </a:solidFill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2970695" y="3024319"/>
              <a:ext cx="341962" cy="14"/>
            </a:xfrm>
            <a:custGeom>
              <a:avLst/>
              <a:gdLst/>
              <a:ahLst/>
              <a:cxnLst/>
              <a:rect l="l" t="t" r="r" b="b"/>
              <a:pathLst>
                <a:path w="24378" h="1" fill="none" extrusionOk="0">
                  <a:moveTo>
                    <a:pt x="0" y="0"/>
                  </a:moveTo>
                  <a:lnTo>
                    <a:pt x="24378" y="0"/>
                  </a:lnTo>
                </a:path>
              </a:pathLst>
            </a:custGeom>
            <a:solidFill>
              <a:schemeClr val="accent1"/>
            </a:solidFill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3344151" y="3024319"/>
              <a:ext cx="29416" cy="29416"/>
            </a:xfrm>
            <a:custGeom>
              <a:avLst/>
              <a:gdLst/>
              <a:ahLst/>
              <a:cxnLst/>
              <a:rect l="l" t="t" r="r" b="b"/>
              <a:pathLst>
                <a:path w="2097" h="2097" fill="none" extrusionOk="0">
                  <a:moveTo>
                    <a:pt x="0" y="0"/>
                  </a:moveTo>
                  <a:lnTo>
                    <a:pt x="2097" y="0"/>
                  </a:lnTo>
                  <a:lnTo>
                    <a:pt x="2097" y="2097"/>
                  </a:lnTo>
                </a:path>
              </a:pathLst>
            </a:custGeom>
            <a:solidFill>
              <a:schemeClr val="accent1"/>
            </a:solidFill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3373557" y="3107076"/>
              <a:ext cx="14" cy="292053"/>
            </a:xfrm>
            <a:custGeom>
              <a:avLst/>
              <a:gdLst/>
              <a:ahLst/>
              <a:cxnLst/>
              <a:rect l="l" t="t" r="r" b="b"/>
              <a:pathLst>
                <a:path w="1" h="20820" fill="none" extrusionOk="0">
                  <a:moveTo>
                    <a:pt x="1" y="1"/>
                  </a:moveTo>
                  <a:lnTo>
                    <a:pt x="1" y="20819"/>
                  </a:lnTo>
                </a:path>
              </a:pathLst>
            </a:custGeom>
            <a:solidFill>
              <a:schemeClr val="accent1"/>
            </a:solidFill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3373557" y="3425816"/>
              <a:ext cx="14" cy="30103"/>
            </a:xfrm>
            <a:custGeom>
              <a:avLst/>
              <a:gdLst/>
              <a:ahLst/>
              <a:cxnLst/>
              <a:rect l="l" t="t" r="r" b="b"/>
              <a:pathLst>
                <a:path w="1" h="2146" fill="none" extrusionOk="0">
                  <a:moveTo>
                    <a:pt x="1" y="1"/>
                  </a:moveTo>
                  <a:lnTo>
                    <a:pt x="1" y="2146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1673154" y="2077680"/>
              <a:ext cx="29430" cy="14"/>
            </a:xfrm>
            <a:custGeom>
              <a:avLst/>
              <a:gdLst/>
              <a:ahLst/>
              <a:cxnLst/>
              <a:rect l="l" t="t" r="r" b="b"/>
              <a:pathLst>
                <a:path w="2098" h="1" fill="none" extrusionOk="0">
                  <a:moveTo>
                    <a:pt x="1" y="0"/>
                  </a:moveTo>
                  <a:lnTo>
                    <a:pt x="2097" y="0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1736762" y="2077680"/>
              <a:ext cx="50625" cy="14"/>
            </a:xfrm>
            <a:custGeom>
              <a:avLst/>
              <a:gdLst/>
              <a:ahLst/>
              <a:cxnLst/>
              <a:rect l="l" t="t" r="r" b="b"/>
              <a:pathLst>
                <a:path w="3609" h="1" fill="none" extrusionOk="0">
                  <a:moveTo>
                    <a:pt x="1" y="0"/>
                  </a:moveTo>
                  <a:lnTo>
                    <a:pt x="3609" y="0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1804480" y="2077680"/>
              <a:ext cx="30103" cy="29416"/>
            </a:xfrm>
            <a:custGeom>
              <a:avLst/>
              <a:gdLst/>
              <a:ahLst/>
              <a:cxnLst/>
              <a:rect l="l" t="t" r="r" b="b"/>
              <a:pathLst>
                <a:path w="2146" h="2097" fill="none" extrusionOk="0">
                  <a:moveTo>
                    <a:pt x="1" y="0"/>
                  </a:moveTo>
                  <a:lnTo>
                    <a:pt x="2146" y="0"/>
                  </a:lnTo>
                  <a:lnTo>
                    <a:pt x="2146" y="2097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1833900" y="2169332"/>
              <a:ext cx="14" cy="464394"/>
            </a:xfrm>
            <a:custGeom>
              <a:avLst/>
              <a:gdLst/>
              <a:ahLst/>
              <a:cxnLst/>
              <a:rect l="l" t="t" r="r" b="b"/>
              <a:pathLst>
                <a:path w="1" h="33106" fill="none" extrusionOk="0">
                  <a:moveTo>
                    <a:pt x="0" y="0"/>
                  </a:moveTo>
                  <a:lnTo>
                    <a:pt x="0" y="33105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1834573" y="2665217"/>
              <a:ext cx="29430" cy="30117"/>
            </a:xfrm>
            <a:custGeom>
              <a:avLst/>
              <a:gdLst/>
              <a:ahLst/>
              <a:cxnLst/>
              <a:rect l="l" t="t" r="r" b="b"/>
              <a:pathLst>
                <a:path w="2098" h="2147" fill="none" extrusionOk="0">
                  <a:moveTo>
                    <a:pt x="1" y="1"/>
                  </a:moveTo>
                  <a:lnTo>
                    <a:pt x="1" y="2146"/>
                  </a:lnTo>
                  <a:lnTo>
                    <a:pt x="2097" y="2146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1923504" y="2695323"/>
              <a:ext cx="681189" cy="14"/>
            </a:xfrm>
            <a:custGeom>
              <a:avLst/>
              <a:gdLst/>
              <a:ahLst/>
              <a:cxnLst/>
              <a:rect l="l" t="t" r="r" b="b"/>
              <a:pathLst>
                <a:path w="48561" h="1" fill="none" extrusionOk="0">
                  <a:moveTo>
                    <a:pt x="0" y="0"/>
                  </a:moveTo>
                  <a:lnTo>
                    <a:pt x="48560" y="0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2634164" y="2695323"/>
              <a:ext cx="30103" cy="14"/>
            </a:xfrm>
            <a:custGeom>
              <a:avLst/>
              <a:gdLst/>
              <a:ahLst/>
              <a:cxnLst/>
              <a:rect l="l" t="t" r="r" b="b"/>
              <a:pathLst>
                <a:path w="2146" h="1" fill="none" extrusionOk="0">
                  <a:moveTo>
                    <a:pt x="1" y="0"/>
                  </a:moveTo>
                  <a:lnTo>
                    <a:pt x="2146" y="0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2608856" y="2648129"/>
              <a:ext cx="119697" cy="102934"/>
            </a:xfrm>
            <a:custGeom>
              <a:avLst/>
              <a:gdLst/>
              <a:ahLst/>
              <a:cxnLst/>
              <a:rect l="l" t="t" r="r" b="b"/>
              <a:pathLst>
                <a:path w="8533" h="7338" extrusionOk="0">
                  <a:moveTo>
                    <a:pt x="4876" y="0"/>
                  </a:moveTo>
                  <a:cubicBezTo>
                    <a:pt x="1610" y="0"/>
                    <a:pt x="1" y="3949"/>
                    <a:pt x="2292" y="6241"/>
                  </a:cubicBezTo>
                  <a:cubicBezTo>
                    <a:pt x="3035" y="6999"/>
                    <a:pt x="3951" y="7338"/>
                    <a:pt x="4851" y="7338"/>
                  </a:cubicBezTo>
                  <a:cubicBezTo>
                    <a:pt x="6729" y="7338"/>
                    <a:pt x="8533" y="5865"/>
                    <a:pt x="8533" y="3657"/>
                  </a:cubicBezTo>
                  <a:cubicBezTo>
                    <a:pt x="8533" y="1658"/>
                    <a:pt x="6875" y="0"/>
                    <a:pt x="4876" y="0"/>
                  </a:cubicBezTo>
                  <a:close/>
                </a:path>
              </a:pathLst>
            </a:custGeom>
            <a:solidFill>
              <a:schemeClr val="lt1"/>
            </a:solidFill>
            <a:ln w="30475" cap="flat" cmpd="sng">
              <a:solidFill>
                <a:schemeClr val="accent1"/>
              </a:solidFill>
              <a:prstDash val="solid"/>
              <a:miter lim="487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1611594" y="3639226"/>
              <a:ext cx="30103" cy="14"/>
            </a:xfrm>
            <a:custGeom>
              <a:avLst/>
              <a:gdLst/>
              <a:ahLst/>
              <a:cxnLst/>
              <a:rect l="l" t="t" r="r" b="b"/>
              <a:pathLst>
                <a:path w="2146" h="1" fill="none" extrusionOk="0">
                  <a:moveTo>
                    <a:pt x="1" y="0"/>
                  </a:moveTo>
                  <a:lnTo>
                    <a:pt x="2146" y="0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1724458" y="3609808"/>
              <a:ext cx="30103" cy="30117"/>
            </a:xfrm>
            <a:custGeom>
              <a:avLst/>
              <a:gdLst/>
              <a:ahLst/>
              <a:cxnLst/>
              <a:rect l="l" t="t" r="r" b="b"/>
              <a:pathLst>
                <a:path w="2146" h="2147" fill="none" extrusionOk="0">
                  <a:moveTo>
                    <a:pt x="0" y="2146"/>
                  </a:moveTo>
                  <a:lnTo>
                    <a:pt x="2146" y="2146"/>
                  </a:lnTo>
                  <a:lnTo>
                    <a:pt x="2146" y="1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1754551" y="3238402"/>
              <a:ext cx="14" cy="313935"/>
            </a:xfrm>
            <a:custGeom>
              <a:avLst/>
              <a:gdLst/>
              <a:ahLst/>
              <a:cxnLst/>
              <a:rect l="l" t="t" r="r" b="b"/>
              <a:pathLst>
                <a:path w="1" h="22380" fill="none" extrusionOk="0">
                  <a:moveTo>
                    <a:pt x="1" y="22379"/>
                  </a:moveTo>
                  <a:lnTo>
                    <a:pt x="1" y="1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1754551" y="3179578"/>
              <a:ext cx="30103" cy="30117"/>
            </a:xfrm>
            <a:custGeom>
              <a:avLst/>
              <a:gdLst/>
              <a:ahLst/>
              <a:cxnLst/>
              <a:rect l="l" t="t" r="r" b="b"/>
              <a:pathLst>
                <a:path w="2146" h="2147" fill="none" extrusionOk="0">
                  <a:moveTo>
                    <a:pt x="1" y="2146"/>
                  </a:moveTo>
                  <a:lnTo>
                    <a:pt x="1" y="1"/>
                  </a:lnTo>
                  <a:lnTo>
                    <a:pt x="2146" y="1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1840732" y="3179578"/>
              <a:ext cx="871318" cy="14"/>
            </a:xfrm>
            <a:custGeom>
              <a:avLst/>
              <a:gdLst/>
              <a:ahLst/>
              <a:cxnLst/>
              <a:rect l="l" t="t" r="r" b="b"/>
              <a:pathLst>
                <a:path w="62115" h="1" fill="none" extrusionOk="0">
                  <a:moveTo>
                    <a:pt x="1" y="1"/>
                  </a:moveTo>
                  <a:lnTo>
                    <a:pt x="62115" y="1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2740183" y="3179578"/>
              <a:ext cx="30103" cy="30117"/>
            </a:xfrm>
            <a:custGeom>
              <a:avLst/>
              <a:gdLst/>
              <a:ahLst/>
              <a:cxnLst/>
              <a:rect l="l" t="t" r="r" b="b"/>
              <a:pathLst>
                <a:path w="2146" h="2147" fill="none" extrusionOk="0">
                  <a:moveTo>
                    <a:pt x="1" y="1"/>
                  </a:moveTo>
                  <a:lnTo>
                    <a:pt x="2146" y="1"/>
                  </a:lnTo>
                  <a:lnTo>
                    <a:pt x="2146" y="2146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2770275" y="3289706"/>
              <a:ext cx="14" cy="30103"/>
            </a:xfrm>
            <a:custGeom>
              <a:avLst/>
              <a:gdLst/>
              <a:ahLst/>
              <a:cxnLst/>
              <a:rect l="l" t="t" r="r" b="b"/>
              <a:pathLst>
                <a:path w="1" h="2146" fill="none" extrusionOk="0">
                  <a:moveTo>
                    <a:pt x="1" y="0"/>
                  </a:moveTo>
                  <a:lnTo>
                    <a:pt x="1" y="2146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2699147" y="3284235"/>
              <a:ext cx="119697" cy="102639"/>
            </a:xfrm>
            <a:custGeom>
              <a:avLst/>
              <a:gdLst/>
              <a:ahLst/>
              <a:cxnLst/>
              <a:rect l="l" t="t" r="r" b="b"/>
              <a:pathLst>
                <a:path w="8533" h="7317" extrusionOk="0">
                  <a:moveTo>
                    <a:pt x="4876" y="0"/>
                  </a:moveTo>
                  <a:cubicBezTo>
                    <a:pt x="1658" y="0"/>
                    <a:pt x="0" y="3950"/>
                    <a:pt x="2292" y="6241"/>
                  </a:cubicBezTo>
                  <a:cubicBezTo>
                    <a:pt x="3050" y="6983"/>
                    <a:pt x="3972" y="7316"/>
                    <a:pt x="4872" y="7316"/>
                  </a:cubicBezTo>
                  <a:cubicBezTo>
                    <a:pt x="6750" y="7316"/>
                    <a:pt x="8533" y="5866"/>
                    <a:pt x="8533" y="3657"/>
                  </a:cubicBezTo>
                  <a:cubicBezTo>
                    <a:pt x="8533" y="1609"/>
                    <a:pt x="6924" y="0"/>
                    <a:pt x="4876" y="0"/>
                  </a:cubicBezTo>
                  <a:close/>
                </a:path>
              </a:pathLst>
            </a:custGeom>
            <a:solidFill>
              <a:schemeClr val="lt1"/>
            </a:solidFill>
            <a:ln w="30475" cap="flat" cmpd="sng">
              <a:solidFill>
                <a:schemeClr val="accent1"/>
              </a:solidFill>
              <a:prstDash val="solid"/>
              <a:miter lim="487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2526098" y="3007905"/>
              <a:ext cx="14" cy="29416"/>
            </a:xfrm>
            <a:custGeom>
              <a:avLst/>
              <a:gdLst/>
              <a:ahLst/>
              <a:cxnLst/>
              <a:rect l="l" t="t" r="r" b="b"/>
              <a:pathLst>
                <a:path w="1" h="2097" fill="none" extrusionOk="0">
                  <a:moveTo>
                    <a:pt x="0" y="2097"/>
                  </a:moveTo>
                  <a:lnTo>
                    <a:pt x="0" y="0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2526098" y="2548944"/>
              <a:ext cx="14" cy="404890"/>
            </a:xfrm>
            <a:custGeom>
              <a:avLst/>
              <a:gdLst/>
              <a:ahLst/>
              <a:cxnLst/>
              <a:rect l="l" t="t" r="r" b="b"/>
              <a:pathLst>
                <a:path w="1" h="28864" fill="none" extrusionOk="0">
                  <a:moveTo>
                    <a:pt x="0" y="28864"/>
                  </a:moveTo>
                  <a:lnTo>
                    <a:pt x="0" y="1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2526785" y="2492168"/>
              <a:ext cx="29416" cy="30117"/>
            </a:xfrm>
            <a:custGeom>
              <a:avLst/>
              <a:gdLst/>
              <a:ahLst/>
              <a:cxnLst/>
              <a:rect l="l" t="t" r="r" b="b"/>
              <a:pathLst>
                <a:path w="2097" h="2147" fill="none" extrusionOk="0">
                  <a:moveTo>
                    <a:pt x="0" y="2146"/>
                  </a:moveTo>
                  <a:lnTo>
                    <a:pt x="0" y="1"/>
                  </a:lnTo>
                  <a:lnTo>
                    <a:pt x="2097" y="1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2615014" y="2492168"/>
              <a:ext cx="904830" cy="14"/>
            </a:xfrm>
            <a:custGeom>
              <a:avLst/>
              <a:gdLst/>
              <a:ahLst/>
              <a:cxnLst/>
              <a:rect l="l" t="t" r="r" b="b"/>
              <a:pathLst>
                <a:path w="64504" h="1" fill="none" extrusionOk="0">
                  <a:moveTo>
                    <a:pt x="1" y="1"/>
                  </a:moveTo>
                  <a:lnTo>
                    <a:pt x="64504" y="1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3549342" y="2462076"/>
              <a:ext cx="30117" cy="30103"/>
            </a:xfrm>
            <a:custGeom>
              <a:avLst/>
              <a:gdLst/>
              <a:ahLst/>
              <a:cxnLst/>
              <a:rect l="l" t="t" r="r" b="b"/>
              <a:pathLst>
                <a:path w="2147" h="2146" fill="none" extrusionOk="0">
                  <a:moveTo>
                    <a:pt x="1" y="2146"/>
                  </a:moveTo>
                  <a:lnTo>
                    <a:pt x="2146" y="2146"/>
                  </a:lnTo>
                  <a:lnTo>
                    <a:pt x="2146" y="1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3579448" y="2350587"/>
              <a:ext cx="14" cy="67037"/>
            </a:xfrm>
            <a:custGeom>
              <a:avLst/>
              <a:gdLst/>
              <a:ahLst/>
              <a:cxnLst/>
              <a:rect l="l" t="t" r="r" b="b"/>
              <a:pathLst>
                <a:path w="1" h="4779" fill="none" extrusionOk="0">
                  <a:moveTo>
                    <a:pt x="0" y="4779"/>
                  </a:moveTo>
                  <a:lnTo>
                    <a:pt x="0" y="1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3579448" y="2297922"/>
              <a:ext cx="14" cy="30103"/>
            </a:xfrm>
            <a:custGeom>
              <a:avLst/>
              <a:gdLst/>
              <a:ahLst/>
              <a:cxnLst/>
              <a:rect l="l" t="t" r="r" b="b"/>
              <a:pathLst>
                <a:path w="1" h="2146" fill="none" extrusionOk="0">
                  <a:moveTo>
                    <a:pt x="0" y="2146"/>
                  </a:moveTo>
                  <a:lnTo>
                    <a:pt x="0" y="0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2473432" y="3007217"/>
              <a:ext cx="103284" cy="103284"/>
            </a:xfrm>
            <a:custGeom>
              <a:avLst/>
              <a:gdLst/>
              <a:ahLst/>
              <a:cxnLst/>
              <a:rect l="l" t="t" r="r" b="b"/>
              <a:pathLst>
                <a:path w="7363" h="7363" extrusionOk="0">
                  <a:moveTo>
                    <a:pt x="3657" y="1"/>
                  </a:moveTo>
                  <a:cubicBezTo>
                    <a:pt x="1658" y="1"/>
                    <a:pt x="0" y="1658"/>
                    <a:pt x="0" y="3706"/>
                  </a:cubicBezTo>
                  <a:cubicBezTo>
                    <a:pt x="0" y="5754"/>
                    <a:pt x="1658" y="7363"/>
                    <a:pt x="3657" y="7363"/>
                  </a:cubicBezTo>
                  <a:cubicBezTo>
                    <a:pt x="5705" y="7363"/>
                    <a:pt x="7362" y="5754"/>
                    <a:pt x="7362" y="3706"/>
                  </a:cubicBezTo>
                  <a:cubicBezTo>
                    <a:pt x="7362" y="1658"/>
                    <a:pt x="5705" y="1"/>
                    <a:pt x="3657" y="1"/>
                  </a:cubicBezTo>
                  <a:close/>
                </a:path>
              </a:pathLst>
            </a:custGeom>
            <a:solidFill>
              <a:schemeClr val="lt1"/>
            </a:solidFill>
            <a:ln w="30475" cap="flat" cmpd="sng">
              <a:solidFill>
                <a:schemeClr val="accent1"/>
              </a:solidFill>
              <a:prstDash val="solid"/>
              <a:miter lim="487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2811324" y="1640604"/>
              <a:ext cx="14" cy="30103"/>
            </a:xfrm>
            <a:custGeom>
              <a:avLst/>
              <a:gdLst/>
              <a:ahLst/>
              <a:cxnLst/>
              <a:rect l="l" t="t" r="r" b="b"/>
              <a:pathLst>
                <a:path w="1" h="2146" fill="none" extrusionOk="0">
                  <a:moveTo>
                    <a:pt x="0" y="1"/>
                  </a:moveTo>
                  <a:lnTo>
                    <a:pt x="0" y="2146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2811324" y="1728160"/>
              <a:ext cx="14" cy="547143"/>
            </a:xfrm>
            <a:custGeom>
              <a:avLst/>
              <a:gdLst/>
              <a:ahLst/>
              <a:cxnLst/>
              <a:rect l="l" t="t" r="r" b="b"/>
              <a:pathLst>
                <a:path w="1" h="39005" fill="none" extrusionOk="0">
                  <a:moveTo>
                    <a:pt x="0" y="0"/>
                  </a:moveTo>
                  <a:lnTo>
                    <a:pt x="0" y="39004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2781905" y="2304754"/>
              <a:ext cx="30103" cy="29430"/>
            </a:xfrm>
            <a:custGeom>
              <a:avLst/>
              <a:gdLst/>
              <a:ahLst/>
              <a:cxnLst/>
              <a:rect l="l" t="t" r="r" b="b"/>
              <a:pathLst>
                <a:path w="2146" h="2098" fill="none" extrusionOk="0">
                  <a:moveTo>
                    <a:pt x="2146" y="1"/>
                  </a:moveTo>
                  <a:lnTo>
                    <a:pt x="2146" y="2097"/>
                  </a:lnTo>
                  <a:lnTo>
                    <a:pt x="1" y="2097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2296272" y="2334173"/>
              <a:ext cx="428147" cy="14"/>
            </a:xfrm>
            <a:custGeom>
              <a:avLst/>
              <a:gdLst/>
              <a:ahLst/>
              <a:cxnLst/>
              <a:rect l="l" t="t" r="r" b="b"/>
              <a:pathLst>
                <a:path w="30522" h="1" fill="none" extrusionOk="0">
                  <a:moveTo>
                    <a:pt x="30521" y="0"/>
                  </a:moveTo>
                  <a:lnTo>
                    <a:pt x="1" y="0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2237448" y="2334173"/>
              <a:ext cx="30103" cy="30103"/>
            </a:xfrm>
            <a:custGeom>
              <a:avLst/>
              <a:gdLst/>
              <a:ahLst/>
              <a:cxnLst/>
              <a:rect l="l" t="t" r="r" b="b"/>
              <a:pathLst>
                <a:path w="2146" h="2146" fill="none" extrusionOk="0">
                  <a:moveTo>
                    <a:pt x="2146" y="0"/>
                  </a:moveTo>
                  <a:lnTo>
                    <a:pt x="1" y="0"/>
                  </a:lnTo>
                  <a:lnTo>
                    <a:pt x="1" y="2146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2237448" y="2418993"/>
              <a:ext cx="14" cy="411034"/>
            </a:xfrm>
            <a:custGeom>
              <a:avLst/>
              <a:gdLst/>
              <a:ahLst/>
              <a:cxnLst/>
              <a:rect l="l" t="t" r="r" b="b"/>
              <a:pathLst>
                <a:path w="1" h="29302" fill="none" extrusionOk="0">
                  <a:moveTo>
                    <a:pt x="1" y="0"/>
                  </a:moveTo>
                  <a:lnTo>
                    <a:pt x="1" y="29302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2237448" y="2857429"/>
              <a:ext cx="14" cy="30103"/>
            </a:xfrm>
            <a:custGeom>
              <a:avLst/>
              <a:gdLst/>
              <a:ahLst/>
              <a:cxnLst/>
              <a:rect l="l" t="t" r="r" b="b"/>
              <a:pathLst>
                <a:path w="1" h="2146" fill="none" extrusionOk="0">
                  <a:moveTo>
                    <a:pt x="1" y="0"/>
                  </a:moveTo>
                  <a:lnTo>
                    <a:pt x="1" y="2145"/>
                  </a:lnTo>
                </a:path>
              </a:pathLst>
            </a:custGeom>
            <a:noFill/>
            <a:ln w="304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2166320" y="2837592"/>
              <a:ext cx="119697" cy="102639"/>
            </a:xfrm>
            <a:custGeom>
              <a:avLst/>
              <a:gdLst/>
              <a:ahLst/>
              <a:cxnLst/>
              <a:rect l="l" t="t" r="r" b="b"/>
              <a:pathLst>
                <a:path w="8533" h="7317" extrusionOk="0">
                  <a:moveTo>
                    <a:pt x="4876" y="0"/>
                  </a:moveTo>
                  <a:cubicBezTo>
                    <a:pt x="1658" y="0"/>
                    <a:pt x="0" y="3949"/>
                    <a:pt x="2292" y="6241"/>
                  </a:cubicBezTo>
                  <a:cubicBezTo>
                    <a:pt x="3050" y="6983"/>
                    <a:pt x="3971" y="7316"/>
                    <a:pt x="4871" y="7316"/>
                  </a:cubicBezTo>
                  <a:cubicBezTo>
                    <a:pt x="6749" y="7316"/>
                    <a:pt x="8532" y="5865"/>
                    <a:pt x="8532" y="3657"/>
                  </a:cubicBezTo>
                  <a:cubicBezTo>
                    <a:pt x="8532" y="1658"/>
                    <a:pt x="6923" y="0"/>
                    <a:pt x="4876" y="0"/>
                  </a:cubicBezTo>
                  <a:close/>
                </a:path>
              </a:pathLst>
            </a:custGeom>
            <a:solidFill>
              <a:schemeClr val="lt1"/>
            </a:solidFill>
            <a:ln w="30475" cap="flat" cmpd="sng">
              <a:solidFill>
                <a:schemeClr val="accent1"/>
              </a:solidFill>
              <a:prstDash val="solid"/>
              <a:miter lim="487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D032B43-AB78-4229-82DB-60BBB13BD148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2017/ICT/53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RELATED SYSTEMS</a:t>
            </a:r>
            <a:endParaRPr dirty="0"/>
          </a:p>
        </p:txBody>
      </p:sp>
      <p:cxnSp>
        <p:nvCxnSpPr>
          <p:cNvPr id="407" name="Google Shape;407;p28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9" name="Google Shape;419;p28"/>
          <p:cNvSpPr/>
          <p:nvPr/>
        </p:nvSpPr>
        <p:spPr>
          <a:xfrm>
            <a:off x="2862845" y="2525348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2991207" y="2657505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21" name="Google Shape;421;p28"/>
          <p:cNvSpPr/>
          <p:nvPr/>
        </p:nvSpPr>
        <p:spPr>
          <a:xfrm>
            <a:off x="2622019" y="4298753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22" name="Google Shape;422;p28"/>
          <p:cNvSpPr/>
          <p:nvPr/>
        </p:nvSpPr>
        <p:spPr>
          <a:xfrm>
            <a:off x="2991207" y="2657505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8"/>
          <p:cNvSpPr/>
          <p:nvPr/>
        </p:nvSpPr>
        <p:spPr>
          <a:xfrm>
            <a:off x="3129724" y="2858306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8"/>
          <p:cNvSpPr/>
          <p:nvPr/>
        </p:nvSpPr>
        <p:spPr>
          <a:xfrm>
            <a:off x="3207248" y="2949811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8"/>
          <p:cNvSpPr/>
          <p:nvPr/>
        </p:nvSpPr>
        <p:spPr>
          <a:xfrm>
            <a:off x="3486834" y="3651325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8"/>
          <p:cNvSpPr/>
          <p:nvPr/>
        </p:nvSpPr>
        <p:spPr>
          <a:xfrm>
            <a:off x="3546567" y="3726299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7" name="Google Shape;427;p28"/>
          <p:cNvSpPr/>
          <p:nvPr/>
        </p:nvSpPr>
        <p:spPr>
          <a:xfrm>
            <a:off x="3546567" y="3826699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8" name="Google Shape;428;p28"/>
          <p:cNvSpPr/>
          <p:nvPr/>
        </p:nvSpPr>
        <p:spPr>
          <a:xfrm>
            <a:off x="3166581" y="3651325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8"/>
          <p:cNvSpPr/>
          <p:nvPr/>
        </p:nvSpPr>
        <p:spPr>
          <a:xfrm>
            <a:off x="3228850" y="3760469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8"/>
          <p:cNvSpPr/>
          <p:nvPr/>
        </p:nvSpPr>
        <p:spPr>
          <a:xfrm>
            <a:off x="3669844" y="3408597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3669844" y="3216691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4373907" y="3217966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8"/>
          <p:cNvSpPr/>
          <p:nvPr/>
        </p:nvSpPr>
        <p:spPr>
          <a:xfrm>
            <a:off x="4565798" y="3298025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8"/>
          <p:cNvSpPr/>
          <p:nvPr/>
        </p:nvSpPr>
        <p:spPr>
          <a:xfrm>
            <a:off x="4654753" y="3331072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4891136" y="3479760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6" name="Google Shape;436;p28"/>
          <p:cNvSpPr/>
          <p:nvPr/>
        </p:nvSpPr>
        <p:spPr>
          <a:xfrm>
            <a:off x="4844123" y="1483241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8"/>
          <p:cNvSpPr/>
          <p:nvPr/>
        </p:nvSpPr>
        <p:spPr>
          <a:xfrm>
            <a:off x="4962315" y="1626844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8"/>
          <p:cNvSpPr/>
          <p:nvPr/>
        </p:nvSpPr>
        <p:spPr>
          <a:xfrm>
            <a:off x="5499884" y="3202710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5563427" y="1846696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5093212" y="1948372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8"/>
          <p:cNvSpPr/>
          <p:nvPr/>
        </p:nvSpPr>
        <p:spPr>
          <a:xfrm>
            <a:off x="5211403" y="2356319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/>
          <p:nvPr/>
        </p:nvSpPr>
        <p:spPr>
          <a:xfrm>
            <a:off x="1336225" y="3304888"/>
            <a:ext cx="3131782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336224" y="2603538"/>
            <a:ext cx="3131783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1336225" y="1902188"/>
            <a:ext cx="3131784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Complaint System of Peradeniya University</a:t>
            </a:r>
            <a:endParaRPr dirty="0"/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1343607" y="2145052"/>
            <a:ext cx="2948194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900" dirty="0">
                <a:solidFill>
                  <a:schemeClr val="dk1"/>
                </a:solidFill>
              </a:rPr>
            </a:br>
            <a:r>
              <a:rPr lang="en-US" sz="900" dirty="0">
                <a:solidFill>
                  <a:srgbClr val="041C30"/>
                </a:solidFill>
              </a:rPr>
              <a:t>Identities of  those who file a complaint are strictly protected.</a:t>
            </a:r>
            <a:endParaRPr sz="900" dirty="0">
              <a:solidFill>
                <a:srgbClr val="041C30"/>
              </a:solidFill>
            </a:endParaRPr>
          </a:p>
        </p:txBody>
      </p:sp>
      <p:sp>
        <p:nvSpPr>
          <p:cNvPr id="405" name="Google Shape;405;p28"/>
          <p:cNvSpPr txBox="1">
            <a:spLocks noGrp="1"/>
          </p:cNvSpPr>
          <p:nvPr>
            <p:ph type="ctrTitle" idx="2"/>
          </p:nvPr>
        </p:nvSpPr>
        <p:spPr>
          <a:xfrm>
            <a:off x="1343606" y="3539166"/>
            <a:ext cx="2923557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D"/>
                </a:solidFill>
              </a:rPr>
              <a:t>Personal email of the complainer</a:t>
            </a:r>
            <a:br>
              <a:rPr lang="en-US" sz="900" dirty="0">
                <a:solidFill>
                  <a:srgbClr val="041B2D"/>
                </a:solidFill>
              </a:rPr>
            </a:br>
            <a:r>
              <a:rPr lang="en-US" sz="900" dirty="0">
                <a:solidFill>
                  <a:srgbClr val="041B2D"/>
                </a:solidFill>
              </a:rPr>
              <a:t>will be revealed.</a:t>
            </a:r>
            <a:endParaRPr sz="900" dirty="0">
              <a:solidFill>
                <a:srgbClr val="041B2D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1343607" y="2841635"/>
            <a:ext cx="2948194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F"/>
                </a:solidFill>
              </a:rPr>
              <a:t>Identify the mental state of the</a:t>
            </a:r>
            <a:br>
              <a:rPr lang="en-US" sz="900" dirty="0">
                <a:solidFill>
                  <a:srgbClr val="041B2F"/>
                </a:solidFill>
              </a:rPr>
            </a:br>
            <a:r>
              <a:rPr lang="en-US" sz="900" dirty="0">
                <a:solidFill>
                  <a:srgbClr val="041B2F"/>
                </a:solidFill>
              </a:rPr>
              <a:t>person who has come to lodge a complaint.</a:t>
            </a:r>
            <a:endParaRPr sz="900" dirty="0">
              <a:solidFill>
                <a:srgbClr val="041B2F"/>
              </a:solidFill>
            </a:endParaRPr>
          </a:p>
        </p:txBody>
      </p:sp>
      <p:cxnSp>
        <p:nvCxnSpPr>
          <p:cNvPr id="407" name="Google Shape;407;p28"/>
          <p:cNvCxnSpPr>
            <a:cxnSpLocks/>
          </p:cNvCxnSpPr>
          <p:nvPr/>
        </p:nvCxnSpPr>
        <p:spPr>
          <a:xfrm>
            <a:off x="0" y="1197575"/>
            <a:ext cx="8572500" cy="49416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8"/>
          <p:cNvSpPr/>
          <p:nvPr/>
        </p:nvSpPr>
        <p:spPr>
          <a:xfrm>
            <a:off x="819925" y="18807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9" name="Google Shape;409;p28"/>
          <p:cNvSpPr/>
          <p:nvPr/>
        </p:nvSpPr>
        <p:spPr>
          <a:xfrm>
            <a:off x="819925" y="258208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1" name="Google Shape;411;p28"/>
          <p:cNvSpPr/>
          <p:nvPr/>
        </p:nvSpPr>
        <p:spPr>
          <a:xfrm>
            <a:off x="819925" y="32834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9" name="Google Shape;419;p28"/>
          <p:cNvSpPr/>
          <p:nvPr/>
        </p:nvSpPr>
        <p:spPr>
          <a:xfrm>
            <a:off x="4753012" y="2590573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4881374" y="2722730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21" name="Google Shape;421;p28"/>
          <p:cNvSpPr/>
          <p:nvPr/>
        </p:nvSpPr>
        <p:spPr>
          <a:xfrm>
            <a:off x="4512186" y="4340828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22" name="Google Shape;422;p28"/>
          <p:cNvSpPr/>
          <p:nvPr/>
        </p:nvSpPr>
        <p:spPr>
          <a:xfrm>
            <a:off x="4881374" y="2722730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8"/>
          <p:cNvSpPr/>
          <p:nvPr/>
        </p:nvSpPr>
        <p:spPr>
          <a:xfrm>
            <a:off x="5019891" y="2923531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8"/>
          <p:cNvSpPr/>
          <p:nvPr/>
        </p:nvSpPr>
        <p:spPr>
          <a:xfrm>
            <a:off x="5097415" y="3015036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8"/>
          <p:cNvSpPr/>
          <p:nvPr/>
        </p:nvSpPr>
        <p:spPr>
          <a:xfrm>
            <a:off x="5377001" y="3716550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8"/>
          <p:cNvSpPr/>
          <p:nvPr/>
        </p:nvSpPr>
        <p:spPr>
          <a:xfrm>
            <a:off x="5436734" y="3791524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7" name="Google Shape;427;p28"/>
          <p:cNvSpPr/>
          <p:nvPr/>
        </p:nvSpPr>
        <p:spPr>
          <a:xfrm>
            <a:off x="5436734" y="3891924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8" name="Google Shape;428;p28"/>
          <p:cNvSpPr/>
          <p:nvPr/>
        </p:nvSpPr>
        <p:spPr>
          <a:xfrm>
            <a:off x="5056748" y="3716550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8"/>
          <p:cNvSpPr/>
          <p:nvPr/>
        </p:nvSpPr>
        <p:spPr>
          <a:xfrm>
            <a:off x="5119017" y="3825694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8"/>
          <p:cNvSpPr/>
          <p:nvPr/>
        </p:nvSpPr>
        <p:spPr>
          <a:xfrm>
            <a:off x="5560011" y="3473822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5560011" y="3281916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6264074" y="3283191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8"/>
          <p:cNvSpPr/>
          <p:nvPr/>
        </p:nvSpPr>
        <p:spPr>
          <a:xfrm>
            <a:off x="6455965" y="3363250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8"/>
          <p:cNvSpPr/>
          <p:nvPr/>
        </p:nvSpPr>
        <p:spPr>
          <a:xfrm>
            <a:off x="6544920" y="3396297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6781303" y="3544985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6" name="Google Shape;436;p28"/>
          <p:cNvSpPr/>
          <p:nvPr/>
        </p:nvSpPr>
        <p:spPr>
          <a:xfrm>
            <a:off x="6734290" y="1548466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8"/>
          <p:cNvSpPr/>
          <p:nvPr/>
        </p:nvSpPr>
        <p:spPr>
          <a:xfrm>
            <a:off x="6852482" y="1692069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8"/>
          <p:cNvSpPr/>
          <p:nvPr/>
        </p:nvSpPr>
        <p:spPr>
          <a:xfrm>
            <a:off x="7390051" y="3267935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7453594" y="1911921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6983379" y="2013597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8"/>
          <p:cNvSpPr/>
          <p:nvPr/>
        </p:nvSpPr>
        <p:spPr>
          <a:xfrm>
            <a:off x="7101570" y="2421544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00;p28">
            <a:extLst>
              <a:ext uri="{FF2B5EF4-FFF2-40B4-BE49-F238E27FC236}">
                <a16:creationId xmlns:a16="http://schemas.microsoft.com/office/drawing/2014/main" id="{476308D0-E4C6-4104-B48D-CE300DB03DD9}"/>
              </a:ext>
            </a:extLst>
          </p:cNvPr>
          <p:cNvSpPr/>
          <p:nvPr/>
        </p:nvSpPr>
        <p:spPr>
          <a:xfrm>
            <a:off x="1333451" y="4020455"/>
            <a:ext cx="313178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5" name="Google Shape;405;p28">
            <a:extLst>
              <a:ext uri="{FF2B5EF4-FFF2-40B4-BE49-F238E27FC236}">
                <a16:creationId xmlns:a16="http://schemas.microsoft.com/office/drawing/2014/main" id="{1C16698A-36CC-4FDA-A31C-A54B65968E34}"/>
              </a:ext>
            </a:extLst>
          </p:cNvPr>
          <p:cNvSpPr txBox="1">
            <a:spLocks/>
          </p:cNvSpPr>
          <p:nvPr/>
        </p:nvSpPr>
        <p:spPr>
          <a:xfrm>
            <a:off x="1343605" y="4245209"/>
            <a:ext cx="2923557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900" dirty="0">
                <a:solidFill>
                  <a:srgbClr val="041B2E"/>
                </a:solidFill>
              </a:rPr>
              <a:t>System has only one type for</a:t>
            </a:r>
          </a:p>
          <a:p>
            <a:r>
              <a:rPr lang="en-US" sz="900" dirty="0">
                <a:solidFill>
                  <a:srgbClr val="041B2E"/>
                </a:solidFill>
              </a:rPr>
              <a:t>all the Complaints.</a:t>
            </a:r>
          </a:p>
        </p:txBody>
      </p:sp>
      <p:sp>
        <p:nvSpPr>
          <p:cNvPr id="46" name="Google Shape;411;p28">
            <a:extLst>
              <a:ext uri="{FF2B5EF4-FFF2-40B4-BE49-F238E27FC236}">
                <a16:creationId xmlns:a16="http://schemas.microsoft.com/office/drawing/2014/main" id="{1BA7B027-2320-490F-8CE5-0B3DD4C3F2DB}"/>
              </a:ext>
            </a:extLst>
          </p:cNvPr>
          <p:cNvSpPr/>
          <p:nvPr/>
        </p:nvSpPr>
        <p:spPr>
          <a:xfrm>
            <a:off x="817152" y="399900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47" name="Google Shape;5857;p53">
            <a:extLst>
              <a:ext uri="{FF2B5EF4-FFF2-40B4-BE49-F238E27FC236}">
                <a16:creationId xmlns:a16="http://schemas.microsoft.com/office/drawing/2014/main" id="{61C5C8F4-2F3A-475D-8E3F-722A13784E3E}"/>
              </a:ext>
            </a:extLst>
          </p:cNvPr>
          <p:cNvGrpSpPr/>
          <p:nvPr/>
        </p:nvGrpSpPr>
        <p:grpSpPr>
          <a:xfrm>
            <a:off x="942429" y="1985609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52" name="Google Shape;5862;p53">
              <a:extLst>
                <a:ext uri="{FF2B5EF4-FFF2-40B4-BE49-F238E27FC236}">
                  <a16:creationId xmlns:a16="http://schemas.microsoft.com/office/drawing/2014/main" id="{6E8CE81D-3E6E-4FC2-8484-7EA30231AA4E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5863;p53">
              <a:extLst>
                <a:ext uri="{FF2B5EF4-FFF2-40B4-BE49-F238E27FC236}">
                  <a16:creationId xmlns:a16="http://schemas.microsoft.com/office/drawing/2014/main" id="{81FF15DB-8B88-4D8E-A405-3CCD175AAFB3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" name="Google Shape;5857;p53">
            <a:extLst>
              <a:ext uri="{FF2B5EF4-FFF2-40B4-BE49-F238E27FC236}">
                <a16:creationId xmlns:a16="http://schemas.microsoft.com/office/drawing/2014/main" id="{DB2FEB3F-36E1-4BC0-9975-E9CA162F2AEE}"/>
              </a:ext>
            </a:extLst>
          </p:cNvPr>
          <p:cNvGrpSpPr/>
          <p:nvPr/>
        </p:nvGrpSpPr>
        <p:grpSpPr>
          <a:xfrm flipV="1">
            <a:off x="944743" y="2711300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59" name="Google Shape;5862;p53">
              <a:extLst>
                <a:ext uri="{FF2B5EF4-FFF2-40B4-BE49-F238E27FC236}">
                  <a16:creationId xmlns:a16="http://schemas.microsoft.com/office/drawing/2014/main" id="{1FDC7013-B06D-4BE8-B2B7-0A8F25F62917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" name="Google Shape;5863;p53">
              <a:extLst>
                <a:ext uri="{FF2B5EF4-FFF2-40B4-BE49-F238E27FC236}">
                  <a16:creationId xmlns:a16="http://schemas.microsoft.com/office/drawing/2014/main" id="{D1C78439-F927-4841-B3A2-78D186203122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" name="Google Shape;5857;p53">
            <a:extLst>
              <a:ext uri="{FF2B5EF4-FFF2-40B4-BE49-F238E27FC236}">
                <a16:creationId xmlns:a16="http://schemas.microsoft.com/office/drawing/2014/main" id="{9D1899E3-CA3F-47DC-9B61-E6415D89156E}"/>
              </a:ext>
            </a:extLst>
          </p:cNvPr>
          <p:cNvGrpSpPr/>
          <p:nvPr/>
        </p:nvGrpSpPr>
        <p:grpSpPr>
          <a:xfrm flipV="1">
            <a:off x="939948" y="3418117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69" name="Google Shape;5862;p53">
              <a:extLst>
                <a:ext uri="{FF2B5EF4-FFF2-40B4-BE49-F238E27FC236}">
                  <a16:creationId xmlns:a16="http://schemas.microsoft.com/office/drawing/2014/main" id="{F0EF9E9D-24B6-4A9E-9B31-F228D81AEBBA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" name="Google Shape;5863;p53">
              <a:extLst>
                <a:ext uri="{FF2B5EF4-FFF2-40B4-BE49-F238E27FC236}">
                  <a16:creationId xmlns:a16="http://schemas.microsoft.com/office/drawing/2014/main" id="{6B8B3C98-3648-47CB-ACF2-59D8C808508B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" name="Google Shape;5857;p53">
            <a:extLst>
              <a:ext uri="{FF2B5EF4-FFF2-40B4-BE49-F238E27FC236}">
                <a16:creationId xmlns:a16="http://schemas.microsoft.com/office/drawing/2014/main" id="{A22E5D40-B293-479A-BE81-9D8F79856DBC}"/>
              </a:ext>
            </a:extLst>
          </p:cNvPr>
          <p:cNvGrpSpPr/>
          <p:nvPr/>
        </p:nvGrpSpPr>
        <p:grpSpPr>
          <a:xfrm flipV="1">
            <a:off x="946526" y="4117653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72" name="Google Shape;5862;p53">
              <a:extLst>
                <a:ext uri="{FF2B5EF4-FFF2-40B4-BE49-F238E27FC236}">
                  <a16:creationId xmlns:a16="http://schemas.microsoft.com/office/drawing/2014/main" id="{8E483F9A-90E8-4915-8076-593F5782CE7B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" name="Google Shape;5863;p53">
              <a:extLst>
                <a:ext uri="{FF2B5EF4-FFF2-40B4-BE49-F238E27FC236}">
                  <a16:creationId xmlns:a16="http://schemas.microsoft.com/office/drawing/2014/main" id="{C82C6FBA-2171-42D7-BDE1-07661657675D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6" name="Google Shape;297;p26">
            <a:extLst>
              <a:ext uri="{FF2B5EF4-FFF2-40B4-BE49-F238E27FC236}">
                <a16:creationId xmlns:a16="http://schemas.microsoft.com/office/drawing/2014/main" id="{70EE2ECC-25C0-4F2F-B9C4-ECB8C3809DAD}"/>
              </a:ext>
            </a:extLst>
          </p:cNvPr>
          <p:cNvSpPr txBox="1">
            <a:spLocks/>
          </p:cNvSpPr>
          <p:nvPr/>
        </p:nvSpPr>
        <p:spPr>
          <a:xfrm>
            <a:off x="1214225" y="1188044"/>
            <a:ext cx="7471842" cy="473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1100" dirty="0">
                <a:solidFill>
                  <a:schemeClr val="bg1"/>
                </a:solidFill>
              </a:rPr>
              <a:t>Find the portal by :  </a:t>
            </a:r>
            <a:r>
              <a:rPr lang="en-US" sz="1100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https://www.pdn.ac.lk/omplaints/complaints.php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B13DC30-1738-4C3A-8E85-B2E3348379FD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2017/ICT/58</a:t>
            </a:r>
          </a:p>
        </p:txBody>
      </p:sp>
    </p:spTree>
    <p:extLst>
      <p:ext uri="{BB962C8B-B14F-4D97-AF65-F5344CB8AC3E}">
        <p14:creationId xmlns:p14="http://schemas.microsoft.com/office/powerpoint/2010/main" val="506431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/>
          <p:nvPr/>
        </p:nvSpPr>
        <p:spPr>
          <a:xfrm>
            <a:off x="1336225" y="3304888"/>
            <a:ext cx="3131782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336224" y="2603538"/>
            <a:ext cx="3131783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1336225" y="1902188"/>
            <a:ext cx="3131784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Pakistan Citizen Portal </a:t>
            </a:r>
            <a:endParaRPr dirty="0"/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1343607" y="2125995"/>
            <a:ext cx="3162518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>
                <a:solidFill>
                  <a:schemeClr val="dk1"/>
                </a:solidFill>
              </a:rPr>
            </a:br>
            <a:r>
              <a:rPr lang="en-US" sz="900" dirty="0">
                <a:solidFill>
                  <a:srgbClr val="041B2E"/>
                </a:solidFill>
              </a:rPr>
              <a:t>Designed to help the Government Organizations to efficiently respond to the matters raised on the Portal.</a:t>
            </a:r>
            <a:endParaRPr sz="900" dirty="0">
              <a:solidFill>
                <a:srgbClr val="041B2E"/>
              </a:solidFill>
            </a:endParaRPr>
          </a:p>
        </p:txBody>
      </p:sp>
      <p:sp>
        <p:nvSpPr>
          <p:cNvPr id="405" name="Google Shape;405;p28"/>
          <p:cNvSpPr txBox="1">
            <a:spLocks noGrp="1"/>
          </p:cNvSpPr>
          <p:nvPr>
            <p:ph type="ctrTitle" idx="2"/>
          </p:nvPr>
        </p:nvSpPr>
        <p:spPr>
          <a:xfrm>
            <a:off x="1343606" y="3447720"/>
            <a:ext cx="2923557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D"/>
                </a:solidFill>
              </a:rPr>
              <a:t>Having Sign in issue.</a:t>
            </a:r>
            <a:endParaRPr sz="900" dirty="0">
              <a:solidFill>
                <a:srgbClr val="041B2D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1343607" y="2832109"/>
            <a:ext cx="2948194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F"/>
                </a:solidFill>
              </a:rPr>
              <a:t>Highly unprofessional and </a:t>
            </a:r>
            <a:br>
              <a:rPr lang="en-US" sz="900" dirty="0">
                <a:solidFill>
                  <a:srgbClr val="041B2F"/>
                </a:solidFill>
              </a:rPr>
            </a:br>
            <a:r>
              <a:rPr lang="en-US" sz="900" dirty="0">
                <a:solidFill>
                  <a:srgbClr val="041B2F"/>
                </a:solidFill>
              </a:rPr>
              <a:t>Irresponsible behavior.</a:t>
            </a:r>
            <a:endParaRPr sz="900" dirty="0">
              <a:solidFill>
                <a:srgbClr val="041B2F"/>
              </a:solidFill>
            </a:endParaRPr>
          </a:p>
        </p:txBody>
      </p:sp>
      <p:cxnSp>
        <p:nvCxnSpPr>
          <p:cNvPr id="407" name="Google Shape;407;p28"/>
          <p:cNvCxnSpPr>
            <a:cxnSpLocks/>
          </p:cNvCxnSpPr>
          <p:nvPr/>
        </p:nvCxnSpPr>
        <p:spPr>
          <a:xfrm>
            <a:off x="-209550" y="1197575"/>
            <a:ext cx="5248275" cy="10768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8"/>
          <p:cNvSpPr/>
          <p:nvPr/>
        </p:nvSpPr>
        <p:spPr>
          <a:xfrm>
            <a:off x="819925" y="18807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9" name="Google Shape;409;p28"/>
          <p:cNvSpPr/>
          <p:nvPr/>
        </p:nvSpPr>
        <p:spPr>
          <a:xfrm>
            <a:off x="819925" y="258208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1" name="Google Shape;411;p28"/>
          <p:cNvSpPr/>
          <p:nvPr/>
        </p:nvSpPr>
        <p:spPr>
          <a:xfrm>
            <a:off x="819925" y="32834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9" name="Google Shape;419;p28"/>
          <p:cNvSpPr/>
          <p:nvPr/>
        </p:nvSpPr>
        <p:spPr>
          <a:xfrm>
            <a:off x="4753012" y="2590573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4881374" y="2722730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21" name="Google Shape;421;p28"/>
          <p:cNvSpPr/>
          <p:nvPr/>
        </p:nvSpPr>
        <p:spPr>
          <a:xfrm>
            <a:off x="4512186" y="4340828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22" name="Google Shape;422;p28"/>
          <p:cNvSpPr/>
          <p:nvPr/>
        </p:nvSpPr>
        <p:spPr>
          <a:xfrm>
            <a:off x="4881374" y="2722730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8"/>
          <p:cNvSpPr/>
          <p:nvPr/>
        </p:nvSpPr>
        <p:spPr>
          <a:xfrm>
            <a:off x="5019891" y="2923531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8"/>
          <p:cNvSpPr/>
          <p:nvPr/>
        </p:nvSpPr>
        <p:spPr>
          <a:xfrm>
            <a:off x="5097415" y="3015036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8"/>
          <p:cNvSpPr/>
          <p:nvPr/>
        </p:nvSpPr>
        <p:spPr>
          <a:xfrm>
            <a:off x="5377001" y="3716550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8"/>
          <p:cNvSpPr/>
          <p:nvPr/>
        </p:nvSpPr>
        <p:spPr>
          <a:xfrm>
            <a:off x="5436734" y="3791524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7" name="Google Shape;427;p28"/>
          <p:cNvSpPr/>
          <p:nvPr/>
        </p:nvSpPr>
        <p:spPr>
          <a:xfrm>
            <a:off x="5436734" y="3891924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8" name="Google Shape;428;p28"/>
          <p:cNvSpPr/>
          <p:nvPr/>
        </p:nvSpPr>
        <p:spPr>
          <a:xfrm>
            <a:off x="5056748" y="3716550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8"/>
          <p:cNvSpPr/>
          <p:nvPr/>
        </p:nvSpPr>
        <p:spPr>
          <a:xfrm>
            <a:off x="5119017" y="3825694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8"/>
          <p:cNvSpPr/>
          <p:nvPr/>
        </p:nvSpPr>
        <p:spPr>
          <a:xfrm>
            <a:off x="5560011" y="3473822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5560011" y="3281916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6264074" y="3283191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8"/>
          <p:cNvSpPr/>
          <p:nvPr/>
        </p:nvSpPr>
        <p:spPr>
          <a:xfrm>
            <a:off x="6455965" y="3363250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8"/>
          <p:cNvSpPr/>
          <p:nvPr/>
        </p:nvSpPr>
        <p:spPr>
          <a:xfrm>
            <a:off x="6544920" y="3396297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6781303" y="3544985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6" name="Google Shape;436;p28"/>
          <p:cNvSpPr/>
          <p:nvPr/>
        </p:nvSpPr>
        <p:spPr>
          <a:xfrm>
            <a:off x="6734290" y="1548466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8"/>
          <p:cNvSpPr/>
          <p:nvPr/>
        </p:nvSpPr>
        <p:spPr>
          <a:xfrm>
            <a:off x="6852482" y="1692069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8"/>
          <p:cNvSpPr/>
          <p:nvPr/>
        </p:nvSpPr>
        <p:spPr>
          <a:xfrm>
            <a:off x="7390051" y="3267935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7453594" y="1911921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6983379" y="2013597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8"/>
          <p:cNvSpPr/>
          <p:nvPr/>
        </p:nvSpPr>
        <p:spPr>
          <a:xfrm>
            <a:off x="7101570" y="2421544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00;p28">
            <a:extLst>
              <a:ext uri="{FF2B5EF4-FFF2-40B4-BE49-F238E27FC236}">
                <a16:creationId xmlns:a16="http://schemas.microsoft.com/office/drawing/2014/main" id="{476308D0-E4C6-4104-B48D-CE300DB03DD9}"/>
              </a:ext>
            </a:extLst>
          </p:cNvPr>
          <p:cNvSpPr/>
          <p:nvPr/>
        </p:nvSpPr>
        <p:spPr>
          <a:xfrm>
            <a:off x="1333451" y="4020455"/>
            <a:ext cx="313178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5" name="Google Shape;405;p28">
            <a:extLst>
              <a:ext uri="{FF2B5EF4-FFF2-40B4-BE49-F238E27FC236}">
                <a16:creationId xmlns:a16="http://schemas.microsoft.com/office/drawing/2014/main" id="{1C16698A-36CC-4FDA-A31C-A54B65968E34}"/>
              </a:ext>
            </a:extLst>
          </p:cNvPr>
          <p:cNvSpPr txBox="1">
            <a:spLocks/>
          </p:cNvSpPr>
          <p:nvPr/>
        </p:nvSpPr>
        <p:spPr>
          <a:xfrm>
            <a:off x="1343605" y="4249017"/>
            <a:ext cx="2923557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900" dirty="0">
                <a:solidFill>
                  <a:srgbClr val="041B2E"/>
                </a:solidFill>
              </a:rPr>
              <a:t>Option to dropped complaints too with </a:t>
            </a:r>
          </a:p>
          <a:p>
            <a:r>
              <a:rPr lang="en-US" sz="900" dirty="0">
                <a:solidFill>
                  <a:srgbClr val="041B2E"/>
                </a:solidFill>
              </a:rPr>
              <a:t>attachment option.</a:t>
            </a:r>
          </a:p>
        </p:txBody>
      </p:sp>
      <p:sp>
        <p:nvSpPr>
          <p:cNvPr id="46" name="Google Shape;411;p28">
            <a:extLst>
              <a:ext uri="{FF2B5EF4-FFF2-40B4-BE49-F238E27FC236}">
                <a16:creationId xmlns:a16="http://schemas.microsoft.com/office/drawing/2014/main" id="{1BA7B027-2320-490F-8CE5-0B3DD4C3F2DB}"/>
              </a:ext>
            </a:extLst>
          </p:cNvPr>
          <p:cNvSpPr/>
          <p:nvPr/>
        </p:nvSpPr>
        <p:spPr>
          <a:xfrm>
            <a:off x="817152" y="399900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47" name="Google Shape;5857;p53">
            <a:extLst>
              <a:ext uri="{FF2B5EF4-FFF2-40B4-BE49-F238E27FC236}">
                <a16:creationId xmlns:a16="http://schemas.microsoft.com/office/drawing/2014/main" id="{61C5C8F4-2F3A-475D-8E3F-722A13784E3E}"/>
              </a:ext>
            </a:extLst>
          </p:cNvPr>
          <p:cNvGrpSpPr/>
          <p:nvPr/>
        </p:nvGrpSpPr>
        <p:grpSpPr>
          <a:xfrm>
            <a:off x="942429" y="1985609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52" name="Google Shape;5862;p53">
              <a:extLst>
                <a:ext uri="{FF2B5EF4-FFF2-40B4-BE49-F238E27FC236}">
                  <a16:creationId xmlns:a16="http://schemas.microsoft.com/office/drawing/2014/main" id="{6E8CE81D-3E6E-4FC2-8484-7EA30231AA4E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5863;p53">
              <a:extLst>
                <a:ext uri="{FF2B5EF4-FFF2-40B4-BE49-F238E27FC236}">
                  <a16:creationId xmlns:a16="http://schemas.microsoft.com/office/drawing/2014/main" id="{81FF15DB-8B88-4D8E-A405-3CCD175AAFB3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" name="Google Shape;5857;p53">
            <a:extLst>
              <a:ext uri="{FF2B5EF4-FFF2-40B4-BE49-F238E27FC236}">
                <a16:creationId xmlns:a16="http://schemas.microsoft.com/office/drawing/2014/main" id="{DB2FEB3F-36E1-4BC0-9975-E9CA162F2AEE}"/>
              </a:ext>
            </a:extLst>
          </p:cNvPr>
          <p:cNvGrpSpPr/>
          <p:nvPr/>
        </p:nvGrpSpPr>
        <p:grpSpPr>
          <a:xfrm flipV="1">
            <a:off x="944743" y="2711300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59" name="Google Shape;5862;p53">
              <a:extLst>
                <a:ext uri="{FF2B5EF4-FFF2-40B4-BE49-F238E27FC236}">
                  <a16:creationId xmlns:a16="http://schemas.microsoft.com/office/drawing/2014/main" id="{1FDC7013-B06D-4BE8-B2B7-0A8F25F62917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" name="Google Shape;5863;p53">
              <a:extLst>
                <a:ext uri="{FF2B5EF4-FFF2-40B4-BE49-F238E27FC236}">
                  <a16:creationId xmlns:a16="http://schemas.microsoft.com/office/drawing/2014/main" id="{D1C78439-F927-4841-B3A2-78D186203122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" name="Google Shape;5857;p53">
            <a:extLst>
              <a:ext uri="{FF2B5EF4-FFF2-40B4-BE49-F238E27FC236}">
                <a16:creationId xmlns:a16="http://schemas.microsoft.com/office/drawing/2014/main" id="{9D1899E3-CA3F-47DC-9B61-E6415D89156E}"/>
              </a:ext>
            </a:extLst>
          </p:cNvPr>
          <p:cNvGrpSpPr/>
          <p:nvPr/>
        </p:nvGrpSpPr>
        <p:grpSpPr>
          <a:xfrm flipV="1">
            <a:off x="939948" y="3418117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69" name="Google Shape;5862;p53">
              <a:extLst>
                <a:ext uri="{FF2B5EF4-FFF2-40B4-BE49-F238E27FC236}">
                  <a16:creationId xmlns:a16="http://schemas.microsoft.com/office/drawing/2014/main" id="{F0EF9E9D-24B6-4A9E-9B31-F228D81AEBBA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" name="Google Shape;5863;p53">
              <a:extLst>
                <a:ext uri="{FF2B5EF4-FFF2-40B4-BE49-F238E27FC236}">
                  <a16:creationId xmlns:a16="http://schemas.microsoft.com/office/drawing/2014/main" id="{6B8B3C98-3648-47CB-ACF2-59D8C808508B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" name="Google Shape;5857;p53">
            <a:extLst>
              <a:ext uri="{FF2B5EF4-FFF2-40B4-BE49-F238E27FC236}">
                <a16:creationId xmlns:a16="http://schemas.microsoft.com/office/drawing/2014/main" id="{A22E5D40-B293-479A-BE81-9D8F79856DBC}"/>
              </a:ext>
            </a:extLst>
          </p:cNvPr>
          <p:cNvGrpSpPr/>
          <p:nvPr/>
        </p:nvGrpSpPr>
        <p:grpSpPr>
          <a:xfrm flipV="1">
            <a:off x="946526" y="4117653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72" name="Google Shape;5862;p53">
              <a:extLst>
                <a:ext uri="{FF2B5EF4-FFF2-40B4-BE49-F238E27FC236}">
                  <a16:creationId xmlns:a16="http://schemas.microsoft.com/office/drawing/2014/main" id="{8E483F9A-90E8-4915-8076-593F5782CE7B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" name="Google Shape;5863;p53">
              <a:extLst>
                <a:ext uri="{FF2B5EF4-FFF2-40B4-BE49-F238E27FC236}">
                  <a16:creationId xmlns:a16="http://schemas.microsoft.com/office/drawing/2014/main" id="{C82C6FBA-2171-42D7-BDE1-07661657675D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" name="Google Shape;297;p26">
            <a:extLst>
              <a:ext uri="{FF2B5EF4-FFF2-40B4-BE49-F238E27FC236}">
                <a16:creationId xmlns:a16="http://schemas.microsoft.com/office/drawing/2014/main" id="{204ADC12-E8EC-48A0-8ED4-C9F2FCDF4200}"/>
              </a:ext>
            </a:extLst>
          </p:cNvPr>
          <p:cNvSpPr txBox="1">
            <a:spLocks/>
          </p:cNvSpPr>
          <p:nvPr/>
        </p:nvSpPr>
        <p:spPr>
          <a:xfrm>
            <a:off x="1214225" y="1188044"/>
            <a:ext cx="6996806" cy="473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To provide citizens' an opportunity to seamlessly communicate with all government entities and have their issues resolved with priority.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EAA56ED-D75B-4F19-BB90-86BB84306001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2017/ICT/58</a:t>
            </a:r>
          </a:p>
        </p:txBody>
      </p:sp>
    </p:spTree>
    <p:extLst>
      <p:ext uri="{BB962C8B-B14F-4D97-AF65-F5344CB8AC3E}">
        <p14:creationId xmlns:p14="http://schemas.microsoft.com/office/powerpoint/2010/main" val="3302716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/>
          <p:nvPr/>
        </p:nvSpPr>
        <p:spPr>
          <a:xfrm>
            <a:off x="1336225" y="3118198"/>
            <a:ext cx="3131782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336224" y="2578773"/>
            <a:ext cx="3131783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1336225" y="2048873"/>
            <a:ext cx="3131784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 err="1"/>
              <a:t>Jansunwai</a:t>
            </a:r>
            <a:endParaRPr dirty="0"/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1343607" y="2285380"/>
            <a:ext cx="3162518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rgbClr val="041B2F"/>
                </a:solidFill>
              </a:rPr>
              <a:t>A unique user name and password are given to </a:t>
            </a:r>
            <a:br>
              <a:rPr lang="en-US" sz="900" b="1" dirty="0">
                <a:solidFill>
                  <a:srgbClr val="041B2F"/>
                </a:solidFill>
              </a:rPr>
            </a:br>
            <a:r>
              <a:rPr lang="en-US" sz="900" b="1" dirty="0">
                <a:solidFill>
                  <a:srgbClr val="041B2F"/>
                </a:solidFill>
              </a:rPr>
              <a:t>the applicant</a:t>
            </a:r>
            <a:r>
              <a:rPr lang="en-US" sz="900" dirty="0">
                <a:solidFill>
                  <a:srgbClr val="041B2F"/>
                </a:solidFill>
              </a:rPr>
              <a:t>.</a:t>
            </a:r>
            <a:endParaRPr sz="900" dirty="0">
              <a:solidFill>
                <a:srgbClr val="041B2F"/>
              </a:solidFill>
            </a:endParaRPr>
          </a:p>
        </p:txBody>
      </p:sp>
      <p:sp>
        <p:nvSpPr>
          <p:cNvPr id="405" name="Google Shape;405;p28"/>
          <p:cNvSpPr txBox="1">
            <a:spLocks noGrp="1"/>
          </p:cNvSpPr>
          <p:nvPr>
            <p:ph type="ctrTitle" idx="2"/>
          </p:nvPr>
        </p:nvSpPr>
        <p:spPr>
          <a:xfrm>
            <a:off x="1343606" y="3349930"/>
            <a:ext cx="2923557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F"/>
                </a:solidFill>
              </a:rPr>
              <a:t>Officers can also update the report after complaining about the report.</a:t>
            </a:r>
            <a:endParaRPr sz="900" dirty="0">
              <a:solidFill>
                <a:srgbClr val="041B2F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1343607" y="2718444"/>
            <a:ext cx="2948194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F"/>
                </a:solidFill>
              </a:rPr>
              <a:t>There is no manual process.</a:t>
            </a:r>
            <a:endParaRPr sz="900" dirty="0">
              <a:solidFill>
                <a:srgbClr val="041B2F"/>
              </a:solidFill>
            </a:endParaRPr>
          </a:p>
        </p:txBody>
      </p:sp>
      <p:cxnSp>
        <p:nvCxnSpPr>
          <p:cNvPr id="407" name="Google Shape;407;p28"/>
          <p:cNvCxnSpPr>
            <a:cxnSpLocks/>
          </p:cNvCxnSpPr>
          <p:nvPr/>
        </p:nvCxnSpPr>
        <p:spPr>
          <a:xfrm>
            <a:off x="-209550" y="1197575"/>
            <a:ext cx="313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8"/>
          <p:cNvSpPr/>
          <p:nvPr/>
        </p:nvSpPr>
        <p:spPr>
          <a:xfrm>
            <a:off x="819925" y="202742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9" name="Google Shape;409;p28"/>
          <p:cNvSpPr/>
          <p:nvPr/>
        </p:nvSpPr>
        <p:spPr>
          <a:xfrm>
            <a:off x="819925" y="255732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1" name="Google Shape;411;p28"/>
          <p:cNvSpPr/>
          <p:nvPr/>
        </p:nvSpPr>
        <p:spPr>
          <a:xfrm>
            <a:off x="819925" y="309674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4" name="Google Shape;400;p28">
            <a:extLst>
              <a:ext uri="{FF2B5EF4-FFF2-40B4-BE49-F238E27FC236}">
                <a16:creationId xmlns:a16="http://schemas.microsoft.com/office/drawing/2014/main" id="{476308D0-E4C6-4104-B48D-CE300DB03DD9}"/>
              </a:ext>
            </a:extLst>
          </p:cNvPr>
          <p:cNvSpPr/>
          <p:nvPr/>
        </p:nvSpPr>
        <p:spPr>
          <a:xfrm>
            <a:off x="1333451" y="3662315"/>
            <a:ext cx="313178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5" name="Google Shape;405;p28">
            <a:extLst>
              <a:ext uri="{FF2B5EF4-FFF2-40B4-BE49-F238E27FC236}">
                <a16:creationId xmlns:a16="http://schemas.microsoft.com/office/drawing/2014/main" id="{1C16698A-36CC-4FDA-A31C-A54B65968E34}"/>
              </a:ext>
            </a:extLst>
          </p:cNvPr>
          <p:cNvSpPr txBox="1">
            <a:spLocks/>
          </p:cNvSpPr>
          <p:nvPr/>
        </p:nvSpPr>
        <p:spPr>
          <a:xfrm>
            <a:off x="1343605" y="3789277"/>
            <a:ext cx="2923557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900" dirty="0">
                <a:solidFill>
                  <a:srgbClr val="041B2F"/>
                </a:solidFill>
              </a:rPr>
              <a:t>Makes the complaint confidential</a:t>
            </a:r>
          </a:p>
        </p:txBody>
      </p:sp>
      <p:sp>
        <p:nvSpPr>
          <p:cNvPr id="46" name="Google Shape;411;p28">
            <a:extLst>
              <a:ext uri="{FF2B5EF4-FFF2-40B4-BE49-F238E27FC236}">
                <a16:creationId xmlns:a16="http://schemas.microsoft.com/office/drawing/2014/main" id="{1BA7B027-2320-490F-8CE5-0B3DD4C3F2DB}"/>
              </a:ext>
            </a:extLst>
          </p:cNvPr>
          <p:cNvSpPr/>
          <p:nvPr/>
        </p:nvSpPr>
        <p:spPr>
          <a:xfrm>
            <a:off x="817152" y="364086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47" name="Google Shape;5857;p53">
            <a:extLst>
              <a:ext uri="{FF2B5EF4-FFF2-40B4-BE49-F238E27FC236}">
                <a16:creationId xmlns:a16="http://schemas.microsoft.com/office/drawing/2014/main" id="{61C5C8F4-2F3A-475D-8E3F-722A13784E3E}"/>
              </a:ext>
            </a:extLst>
          </p:cNvPr>
          <p:cNvGrpSpPr/>
          <p:nvPr/>
        </p:nvGrpSpPr>
        <p:grpSpPr>
          <a:xfrm>
            <a:off x="942429" y="2132294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52" name="Google Shape;5862;p53">
              <a:extLst>
                <a:ext uri="{FF2B5EF4-FFF2-40B4-BE49-F238E27FC236}">
                  <a16:creationId xmlns:a16="http://schemas.microsoft.com/office/drawing/2014/main" id="{6E8CE81D-3E6E-4FC2-8484-7EA30231AA4E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5863;p53">
              <a:extLst>
                <a:ext uri="{FF2B5EF4-FFF2-40B4-BE49-F238E27FC236}">
                  <a16:creationId xmlns:a16="http://schemas.microsoft.com/office/drawing/2014/main" id="{81FF15DB-8B88-4D8E-A405-3CCD175AAFB3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5" name="Google Shape;297;p26">
            <a:extLst>
              <a:ext uri="{FF2B5EF4-FFF2-40B4-BE49-F238E27FC236}">
                <a16:creationId xmlns:a16="http://schemas.microsoft.com/office/drawing/2014/main" id="{99642591-3EBE-4CA1-888E-99DDD1BEB709}"/>
              </a:ext>
            </a:extLst>
          </p:cNvPr>
          <p:cNvSpPr txBox="1">
            <a:spLocks/>
          </p:cNvSpPr>
          <p:nvPr/>
        </p:nvSpPr>
        <p:spPr>
          <a:xfrm>
            <a:off x="1214225" y="1188044"/>
            <a:ext cx="6996806" cy="473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This portal is to help and hear the problems of the residents of uttar pradesh.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84" name="Google Shape;400;p28">
            <a:extLst>
              <a:ext uri="{FF2B5EF4-FFF2-40B4-BE49-F238E27FC236}">
                <a16:creationId xmlns:a16="http://schemas.microsoft.com/office/drawing/2014/main" id="{17804454-318B-4EE3-AF9C-C153C245B1A9}"/>
              </a:ext>
            </a:extLst>
          </p:cNvPr>
          <p:cNvSpPr/>
          <p:nvPr/>
        </p:nvSpPr>
        <p:spPr>
          <a:xfrm>
            <a:off x="1333451" y="4225466"/>
            <a:ext cx="313178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85" name="Google Shape;405;p28">
            <a:extLst>
              <a:ext uri="{FF2B5EF4-FFF2-40B4-BE49-F238E27FC236}">
                <a16:creationId xmlns:a16="http://schemas.microsoft.com/office/drawing/2014/main" id="{E5808C62-F09F-4500-B0E7-60AFD0290CAF}"/>
              </a:ext>
            </a:extLst>
          </p:cNvPr>
          <p:cNvSpPr txBox="1">
            <a:spLocks/>
          </p:cNvSpPr>
          <p:nvPr/>
        </p:nvSpPr>
        <p:spPr>
          <a:xfrm>
            <a:off x="1343605" y="4454028"/>
            <a:ext cx="2923557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900" dirty="0">
                <a:solidFill>
                  <a:srgbClr val="041B2F"/>
                </a:solidFill>
              </a:rPr>
              <a:t>Give the facilities to people to register grievances at any time from any place.</a:t>
            </a:r>
          </a:p>
        </p:txBody>
      </p:sp>
      <p:sp>
        <p:nvSpPr>
          <p:cNvPr id="86" name="Google Shape;411;p28">
            <a:extLst>
              <a:ext uri="{FF2B5EF4-FFF2-40B4-BE49-F238E27FC236}">
                <a16:creationId xmlns:a16="http://schemas.microsoft.com/office/drawing/2014/main" id="{ECA56DB3-8E2F-48E4-B86B-D3F6992AA61A}"/>
              </a:ext>
            </a:extLst>
          </p:cNvPr>
          <p:cNvSpPr/>
          <p:nvPr/>
        </p:nvSpPr>
        <p:spPr>
          <a:xfrm>
            <a:off x="817152" y="4204016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357947B-E57F-4CB2-990B-D2E5603149FC}"/>
              </a:ext>
            </a:extLst>
          </p:cNvPr>
          <p:cNvGrpSpPr/>
          <p:nvPr/>
        </p:nvGrpSpPr>
        <p:grpSpPr>
          <a:xfrm flipH="1">
            <a:off x="4572401" y="2031182"/>
            <a:ext cx="3650857" cy="2600493"/>
            <a:chOff x="1105285" y="1993082"/>
            <a:chExt cx="3650857" cy="2600493"/>
          </a:xfrm>
        </p:grpSpPr>
        <p:sp>
          <p:nvSpPr>
            <p:cNvPr id="107" name="Google Shape;400;p28">
              <a:extLst>
                <a:ext uri="{FF2B5EF4-FFF2-40B4-BE49-F238E27FC236}">
                  <a16:creationId xmlns:a16="http://schemas.microsoft.com/office/drawing/2014/main" id="{07387CAE-793F-4DD7-9E07-6258C90AA158}"/>
                </a:ext>
              </a:extLst>
            </p:cNvPr>
            <p:cNvSpPr/>
            <p:nvPr/>
          </p:nvSpPr>
          <p:spPr>
            <a:xfrm>
              <a:off x="1624358" y="3083857"/>
              <a:ext cx="3131782" cy="381000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8FFD5"/>
                </a:solidFill>
              </a:endParaRPr>
            </a:p>
          </p:txBody>
        </p:sp>
        <p:sp>
          <p:nvSpPr>
            <p:cNvPr id="108" name="Google Shape;402;p28">
              <a:extLst>
                <a:ext uri="{FF2B5EF4-FFF2-40B4-BE49-F238E27FC236}">
                  <a16:creationId xmlns:a16="http://schemas.microsoft.com/office/drawing/2014/main" id="{46E9791B-E009-4243-B537-F51AF67EDAC1}"/>
                </a:ext>
              </a:extLst>
            </p:cNvPr>
            <p:cNvSpPr/>
            <p:nvPr/>
          </p:nvSpPr>
          <p:spPr>
            <a:xfrm>
              <a:off x="1624358" y="2014532"/>
              <a:ext cx="3131784" cy="381000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8FFD5"/>
                </a:solidFill>
              </a:endParaRPr>
            </a:p>
          </p:txBody>
        </p:sp>
        <p:sp>
          <p:nvSpPr>
            <p:cNvPr id="109" name="Google Shape;404;p28">
              <a:extLst>
                <a:ext uri="{FF2B5EF4-FFF2-40B4-BE49-F238E27FC236}">
                  <a16:creationId xmlns:a16="http://schemas.microsoft.com/office/drawing/2014/main" id="{FC639CF3-AD56-45AB-9BC0-7ABE86BC53FB}"/>
                </a:ext>
              </a:extLst>
            </p:cNvPr>
            <p:cNvSpPr txBox="1">
              <a:spLocks/>
            </p:cNvSpPr>
            <p:nvPr/>
          </p:nvSpPr>
          <p:spPr>
            <a:xfrm>
              <a:off x="1504740" y="2238339"/>
              <a:ext cx="3162518" cy="19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9pPr>
            </a:lstStyle>
            <a:p>
              <a:br>
                <a:rPr lang="en-US" dirty="0">
                  <a:solidFill>
                    <a:schemeClr val="dk1"/>
                  </a:solidFill>
                </a:rPr>
              </a:br>
              <a:r>
                <a:rPr lang="en-US" sz="900" dirty="0">
                  <a:solidFill>
                    <a:srgbClr val="041B2E"/>
                  </a:solidFill>
                </a:rPr>
                <a:t>Name of the applicant, Email ID of the applicant , Mobile number of the applicant can be seen by the admin.</a:t>
              </a:r>
            </a:p>
          </p:txBody>
        </p:sp>
        <p:sp>
          <p:nvSpPr>
            <p:cNvPr id="110" name="Google Shape;405;p28">
              <a:extLst>
                <a:ext uri="{FF2B5EF4-FFF2-40B4-BE49-F238E27FC236}">
                  <a16:creationId xmlns:a16="http://schemas.microsoft.com/office/drawing/2014/main" id="{5A7C5176-0F8A-4472-88D8-8E4E1A5E7FBF}"/>
                </a:ext>
              </a:extLst>
            </p:cNvPr>
            <p:cNvSpPr txBox="1">
              <a:spLocks/>
            </p:cNvSpPr>
            <p:nvPr/>
          </p:nvSpPr>
          <p:spPr>
            <a:xfrm>
              <a:off x="1631739" y="3302889"/>
              <a:ext cx="2923557" cy="19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9pPr>
            </a:lstStyle>
            <a:p>
              <a:r>
                <a:rPr lang="en-US" sz="900" dirty="0">
                  <a:solidFill>
                    <a:srgbClr val="041B2D"/>
                  </a:solidFill>
                </a:rPr>
                <a:t>Matters related to Right to Information are not accepted.</a:t>
              </a:r>
            </a:p>
          </p:txBody>
        </p:sp>
        <p:sp>
          <p:nvSpPr>
            <p:cNvPr id="111" name="Google Shape;408;p28">
              <a:extLst>
                <a:ext uri="{FF2B5EF4-FFF2-40B4-BE49-F238E27FC236}">
                  <a16:creationId xmlns:a16="http://schemas.microsoft.com/office/drawing/2014/main" id="{9506DEDF-95A8-47DD-809F-0B81C7F8FD66}"/>
                </a:ext>
              </a:extLst>
            </p:cNvPr>
            <p:cNvSpPr/>
            <p:nvPr/>
          </p:nvSpPr>
          <p:spPr>
            <a:xfrm>
              <a:off x="1108058" y="1993082"/>
              <a:ext cx="423900" cy="423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8FFD5"/>
                </a:solidFill>
              </a:endParaRPr>
            </a:p>
          </p:txBody>
        </p:sp>
        <p:sp>
          <p:nvSpPr>
            <p:cNvPr id="112" name="Google Shape;411;p28">
              <a:extLst>
                <a:ext uri="{FF2B5EF4-FFF2-40B4-BE49-F238E27FC236}">
                  <a16:creationId xmlns:a16="http://schemas.microsoft.com/office/drawing/2014/main" id="{90955B28-005D-40B7-B42D-6A6AC90C15BD}"/>
                </a:ext>
              </a:extLst>
            </p:cNvPr>
            <p:cNvSpPr/>
            <p:nvPr/>
          </p:nvSpPr>
          <p:spPr>
            <a:xfrm>
              <a:off x="1108058" y="3062407"/>
              <a:ext cx="423900" cy="423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8FFD5"/>
                </a:solidFill>
              </a:endParaRPr>
            </a:p>
          </p:txBody>
        </p:sp>
        <p:grpSp>
          <p:nvGrpSpPr>
            <p:cNvPr id="116" name="Google Shape;5857;p53">
              <a:extLst>
                <a:ext uri="{FF2B5EF4-FFF2-40B4-BE49-F238E27FC236}">
                  <a16:creationId xmlns:a16="http://schemas.microsoft.com/office/drawing/2014/main" id="{9EA75E07-C106-42B9-8287-E307E2D72ACC}"/>
                </a:ext>
              </a:extLst>
            </p:cNvPr>
            <p:cNvGrpSpPr/>
            <p:nvPr/>
          </p:nvGrpSpPr>
          <p:grpSpPr>
            <a:xfrm flipV="1">
              <a:off x="1228083" y="2117517"/>
              <a:ext cx="189458" cy="1267455"/>
              <a:chOff x="3300325" y="335525"/>
              <a:chExt cx="449325" cy="2666307"/>
            </a:xfrm>
            <a:solidFill>
              <a:srgbClr val="041B2E"/>
            </a:solidFill>
          </p:grpSpPr>
          <p:sp>
            <p:nvSpPr>
              <p:cNvPr id="117" name="Google Shape;5862;p53">
                <a:extLst>
                  <a:ext uri="{FF2B5EF4-FFF2-40B4-BE49-F238E27FC236}">
                    <a16:creationId xmlns:a16="http://schemas.microsoft.com/office/drawing/2014/main" id="{34F63BA8-29E6-4FFA-9B1A-F1D0222F5AD4}"/>
                  </a:ext>
                </a:extLst>
              </p:cNvPr>
              <p:cNvSpPr/>
              <p:nvPr/>
            </p:nvSpPr>
            <p:spPr>
              <a:xfrm>
                <a:off x="3300325" y="476675"/>
                <a:ext cx="84725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18" name="Google Shape;5863;p53">
                <a:extLst>
                  <a:ext uri="{FF2B5EF4-FFF2-40B4-BE49-F238E27FC236}">
                    <a16:creationId xmlns:a16="http://schemas.microsoft.com/office/drawing/2014/main" id="{D155F6F6-B3DC-40FA-8595-84A0ECF76BAC}"/>
                  </a:ext>
                </a:extLst>
              </p:cNvPr>
              <p:cNvSpPr/>
              <p:nvPr/>
            </p:nvSpPr>
            <p:spPr>
              <a:xfrm>
                <a:off x="3413250" y="335525"/>
                <a:ext cx="320800" cy="395250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6" name="Google Shape;5862;p53">
                <a:extLst>
                  <a:ext uri="{FF2B5EF4-FFF2-40B4-BE49-F238E27FC236}">
                    <a16:creationId xmlns:a16="http://schemas.microsoft.com/office/drawing/2014/main" id="{FA03C11F-B60E-493A-9F40-EF12276B412B}"/>
                  </a:ext>
                </a:extLst>
              </p:cNvPr>
              <p:cNvSpPr/>
              <p:nvPr/>
            </p:nvSpPr>
            <p:spPr>
              <a:xfrm>
                <a:off x="3315926" y="2747732"/>
                <a:ext cx="84724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7" name="Google Shape;5863;p53">
                <a:extLst>
                  <a:ext uri="{FF2B5EF4-FFF2-40B4-BE49-F238E27FC236}">
                    <a16:creationId xmlns:a16="http://schemas.microsoft.com/office/drawing/2014/main" id="{DBD1551F-2910-4099-B95C-A0F6443285AA}"/>
                  </a:ext>
                </a:extLst>
              </p:cNvPr>
              <p:cNvSpPr/>
              <p:nvPr/>
            </p:nvSpPr>
            <p:spPr>
              <a:xfrm>
                <a:off x="3428851" y="2606582"/>
                <a:ext cx="320799" cy="395250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119" name="Google Shape;400;p28">
              <a:extLst>
                <a:ext uri="{FF2B5EF4-FFF2-40B4-BE49-F238E27FC236}">
                  <a16:creationId xmlns:a16="http://schemas.microsoft.com/office/drawing/2014/main" id="{AB6C6048-FE0D-4908-8635-B3233EDA5BA2}"/>
                </a:ext>
              </a:extLst>
            </p:cNvPr>
            <p:cNvSpPr/>
            <p:nvPr/>
          </p:nvSpPr>
          <p:spPr>
            <a:xfrm>
              <a:off x="1621584" y="4191125"/>
              <a:ext cx="3131781" cy="381000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8FFD5"/>
                </a:solidFill>
              </a:endParaRPr>
            </a:p>
          </p:txBody>
        </p:sp>
        <p:sp>
          <p:nvSpPr>
            <p:cNvPr id="120" name="Google Shape;405;p28">
              <a:extLst>
                <a:ext uri="{FF2B5EF4-FFF2-40B4-BE49-F238E27FC236}">
                  <a16:creationId xmlns:a16="http://schemas.microsoft.com/office/drawing/2014/main" id="{B3EC30EC-8BD1-4D08-BFD6-6F199874CC7A}"/>
                </a:ext>
              </a:extLst>
            </p:cNvPr>
            <p:cNvSpPr txBox="1">
              <a:spLocks/>
            </p:cNvSpPr>
            <p:nvPr/>
          </p:nvSpPr>
          <p:spPr>
            <a:xfrm>
              <a:off x="1631738" y="4330787"/>
              <a:ext cx="2923557" cy="19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100"/>
                <a:buFont typeface="Roboto Black"/>
                <a:buNone/>
                <a:defRPr sz="1100" b="0" i="0" u="none" strike="noStrike" cap="none">
                  <a:solidFill>
                    <a:schemeClr val="accent1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9pPr>
            </a:lstStyle>
            <a:p>
              <a:r>
                <a:rPr lang="en-US" sz="900" dirty="0">
                  <a:solidFill>
                    <a:srgbClr val="041B2E"/>
                  </a:solidFill>
                </a:rPr>
                <a:t>Suggestion are not accepted</a:t>
              </a:r>
            </a:p>
          </p:txBody>
        </p:sp>
        <p:sp>
          <p:nvSpPr>
            <p:cNvPr id="121" name="Google Shape;411;p28">
              <a:extLst>
                <a:ext uri="{FF2B5EF4-FFF2-40B4-BE49-F238E27FC236}">
                  <a16:creationId xmlns:a16="http://schemas.microsoft.com/office/drawing/2014/main" id="{87AF4C1C-FFC5-4901-A6D8-5117F330D98A}"/>
                </a:ext>
              </a:extLst>
            </p:cNvPr>
            <p:cNvSpPr/>
            <p:nvPr/>
          </p:nvSpPr>
          <p:spPr>
            <a:xfrm>
              <a:off x="1105285" y="4169675"/>
              <a:ext cx="423900" cy="423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8FFD5"/>
                </a:solidFill>
              </a:endParaRPr>
            </a:p>
          </p:txBody>
        </p:sp>
        <p:grpSp>
          <p:nvGrpSpPr>
            <p:cNvPr id="122" name="Google Shape;5857;p53">
              <a:extLst>
                <a:ext uri="{FF2B5EF4-FFF2-40B4-BE49-F238E27FC236}">
                  <a16:creationId xmlns:a16="http://schemas.microsoft.com/office/drawing/2014/main" id="{D5990759-0261-4543-8296-229B1E5EFA95}"/>
                </a:ext>
              </a:extLst>
            </p:cNvPr>
            <p:cNvGrpSpPr/>
            <p:nvPr/>
          </p:nvGrpSpPr>
          <p:grpSpPr>
            <a:xfrm flipV="1">
              <a:off x="1234659" y="4288323"/>
              <a:ext cx="182880" cy="187886"/>
              <a:chOff x="3300325" y="335525"/>
              <a:chExt cx="433725" cy="395250"/>
            </a:xfrm>
            <a:solidFill>
              <a:srgbClr val="041B2E"/>
            </a:solidFill>
          </p:grpSpPr>
          <p:sp>
            <p:nvSpPr>
              <p:cNvPr id="123" name="Google Shape;5862;p53">
                <a:extLst>
                  <a:ext uri="{FF2B5EF4-FFF2-40B4-BE49-F238E27FC236}">
                    <a16:creationId xmlns:a16="http://schemas.microsoft.com/office/drawing/2014/main" id="{D1BA5BC3-F3E8-4921-A390-C885A121E6F1}"/>
                  </a:ext>
                </a:extLst>
              </p:cNvPr>
              <p:cNvSpPr/>
              <p:nvPr/>
            </p:nvSpPr>
            <p:spPr>
              <a:xfrm>
                <a:off x="3300325" y="476675"/>
                <a:ext cx="84725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4" name="Google Shape;5863;p53">
                <a:extLst>
                  <a:ext uri="{FF2B5EF4-FFF2-40B4-BE49-F238E27FC236}">
                    <a16:creationId xmlns:a16="http://schemas.microsoft.com/office/drawing/2014/main" id="{67A1B36C-7BE4-4D2E-8A03-CC2FAA871673}"/>
                  </a:ext>
                </a:extLst>
              </p:cNvPr>
              <p:cNvSpPr/>
              <p:nvPr/>
            </p:nvSpPr>
            <p:spPr>
              <a:xfrm>
                <a:off x="3413250" y="335525"/>
                <a:ext cx="320800" cy="395250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28" name="Google Shape;5857;p53">
            <a:extLst>
              <a:ext uri="{FF2B5EF4-FFF2-40B4-BE49-F238E27FC236}">
                <a16:creationId xmlns:a16="http://schemas.microsoft.com/office/drawing/2014/main" id="{7704BEBA-E5FE-46ED-AEAE-8938DB953ACE}"/>
              </a:ext>
            </a:extLst>
          </p:cNvPr>
          <p:cNvGrpSpPr/>
          <p:nvPr/>
        </p:nvGrpSpPr>
        <p:grpSpPr>
          <a:xfrm>
            <a:off x="937662" y="2647599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129" name="Google Shape;5862;p53">
              <a:extLst>
                <a:ext uri="{FF2B5EF4-FFF2-40B4-BE49-F238E27FC236}">
                  <a16:creationId xmlns:a16="http://schemas.microsoft.com/office/drawing/2014/main" id="{6152EB17-1FDF-4263-A648-19F621B70A19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0" name="Google Shape;5863;p53">
              <a:extLst>
                <a:ext uri="{FF2B5EF4-FFF2-40B4-BE49-F238E27FC236}">
                  <a16:creationId xmlns:a16="http://schemas.microsoft.com/office/drawing/2014/main" id="{E1F0FC50-DD90-407E-B9A4-E1882D742C83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1" name="Google Shape;5857;p53">
            <a:extLst>
              <a:ext uri="{FF2B5EF4-FFF2-40B4-BE49-F238E27FC236}">
                <a16:creationId xmlns:a16="http://schemas.microsoft.com/office/drawing/2014/main" id="{4007E604-3E0D-4C5D-BF2B-529E2F362544}"/>
              </a:ext>
            </a:extLst>
          </p:cNvPr>
          <p:cNvGrpSpPr/>
          <p:nvPr/>
        </p:nvGrpSpPr>
        <p:grpSpPr>
          <a:xfrm>
            <a:off x="937662" y="3201637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132" name="Google Shape;5862;p53">
              <a:extLst>
                <a:ext uri="{FF2B5EF4-FFF2-40B4-BE49-F238E27FC236}">
                  <a16:creationId xmlns:a16="http://schemas.microsoft.com/office/drawing/2014/main" id="{B020DF28-4D07-41B8-89C4-AA8001FB5F47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3" name="Google Shape;5863;p53">
              <a:extLst>
                <a:ext uri="{FF2B5EF4-FFF2-40B4-BE49-F238E27FC236}">
                  <a16:creationId xmlns:a16="http://schemas.microsoft.com/office/drawing/2014/main" id="{D830E3FF-189E-47A3-9EED-E40542927F71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4" name="Google Shape;5857;p53">
            <a:extLst>
              <a:ext uri="{FF2B5EF4-FFF2-40B4-BE49-F238E27FC236}">
                <a16:creationId xmlns:a16="http://schemas.microsoft.com/office/drawing/2014/main" id="{27F79389-179B-46FE-9377-FF04FC898176}"/>
              </a:ext>
            </a:extLst>
          </p:cNvPr>
          <p:cNvGrpSpPr/>
          <p:nvPr/>
        </p:nvGrpSpPr>
        <p:grpSpPr>
          <a:xfrm>
            <a:off x="947526" y="3758039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135" name="Google Shape;5862;p53">
              <a:extLst>
                <a:ext uri="{FF2B5EF4-FFF2-40B4-BE49-F238E27FC236}">
                  <a16:creationId xmlns:a16="http://schemas.microsoft.com/office/drawing/2014/main" id="{3CCA3CCB-CF14-492E-B9AC-EA61BF041B30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6" name="Google Shape;5863;p53">
              <a:extLst>
                <a:ext uri="{FF2B5EF4-FFF2-40B4-BE49-F238E27FC236}">
                  <a16:creationId xmlns:a16="http://schemas.microsoft.com/office/drawing/2014/main" id="{BDE8802E-AF66-4059-A713-34145986C85B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7" name="Google Shape;5857;p53">
            <a:extLst>
              <a:ext uri="{FF2B5EF4-FFF2-40B4-BE49-F238E27FC236}">
                <a16:creationId xmlns:a16="http://schemas.microsoft.com/office/drawing/2014/main" id="{DB129188-CF53-4E2F-9471-C94D74825E61}"/>
              </a:ext>
            </a:extLst>
          </p:cNvPr>
          <p:cNvGrpSpPr/>
          <p:nvPr/>
        </p:nvGrpSpPr>
        <p:grpSpPr>
          <a:xfrm>
            <a:off x="941176" y="4305574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138" name="Google Shape;5862;p53">
              <a:extLst>
                <a:ext uri="{FF2B5EF4-FFF2-40B4-BE49-F238E27FC236}">
                  <a16:creationId xmlns:a16="http://schemas.microsoft.com/office/drawing/2014/main" id="{F53CAE9A-B728-4D51-91B2-151F3F6BC688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9" name="Google Shape;5863;p53">
              <a:extLst>
                <a:ext uri="{FF2B5EF4-FFF2-40B4-BE49-F238E27FC236}">
                  <a16:creationId xmlns:a16="http://schemas.microsoft.com/office/drawing/2014/main" id="{4267EA71-AC09-43A5-84E2-561FD1D43AC7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C6D8DCC2-DCC5-49D9-B118-2A5B7F0F8D9A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2017/ICT/58</a:t>
            </a:r>
          </a:p>
        </p:txBody>
      </p:sp>
    </p:spTree>
    <p:extLst>
      <p:ext uri="{BB962C8B-B14F-4D97-AF65-F5344CB8AC3E}">
        <p14:creationId xmlns:p14="http://schemas.microsoft.com/office/powerpoint/2010/main" val="533503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/>
          <p:nvPr/>
        </p:nvSpPr>
        <p:spPr>
          <a:xfrm>
            <a:off x="1336225" y="3180393"/>
            <a:ext cx="3131782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336224" y="2479043"/>
            <a:ext cx="3131783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1336225" y="1777693"/>
            <a:ext cx="3131784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Foreign Minister Portal</a:t>
            </a:r>
            <a:endParaRPr dirty="0"/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1343607" y="1943626"/>
            <a:ext cx="3162518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>
                <a:solidFill>
                  <a:schemeClr val="dk1"/>
                </a:solidFill>
              </a:rPr>
            </a:br>
            <a:r>
              <a:rPr lang="en-US" sz="900" dirty="0">
                <a:solidFill>
                  <a:srgbClr val="041B2E"/>
                </a:solidFill>
              </a:rPr>
              <a:t>User-friendly Interface.</a:t>
            </a:r>
            <a:endParaRPr sz="900" dirty="0">
              <a:solidFill>
                <a:srgbClr val="041B2E"/>
              </a:solidFill>
            </a:endParaRPr>
          </a:p>
        </p:txBody>
      </p:sp>
      <p:sp>
        <p:nvSpPr>
          <p:cNvPr id="405" name="Google Shape;405;p28"/>
          <p:cNvSpPr txBox="1">
            <a:spLocks noGrp="1"/>
          </p:cNvSpPr>
          <p:nvPr>
            <p:ph type="ctrTitle" idx="2"/>
          </p:nvPr>
        </p:nvSpPr>
        <p:spPr>
          <a:xfrm>
            <a:off x="1343606" y="3323225"/>
            <a:ext cx="2923557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41B2D"/>
                </a:solidFill>
              </a:rPr>
              <a:t>Welcome feedback.</a:t>
            </a:r>
            <a:endParaRPr sz="900" dirty="0">
              <a:solidFill>
                <a:srgbClr val="041B2D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1343607" y="2631414"/>
            <a:ext cx="2948194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900" dirty="0">
                <a:solidFill>
                  <a:srgbClr val="041B2F"/>
                </a:solidFill>
              </a:rPr>
            </a:br>
            <a:r>
              <a:rPr lang="en-US" sz="900" dirty="0">
                <a:solidFill>
                  <a:srgbClr val="041B2F"/>
                </a:solidFill>
              </a:rPr>
              <a:t>Resolves complaints and concerns.</a:t>
            </a:r>
            <a:endParaRPr sz="900" dirty="0">
              <a:solidFill>
                <a:srgbClr val="041B2F"/>
              </a:solidFill>
            </a:endParaRPr>
          </a:p>
        </p:txBody>
      </p:sp>
      <p:cxnSp>
        <p:nvCxnSpPr>
          <p:cNvPr id="407" name="Google Shape;407;p28"/>
          <p:cNvCxnSpPr>
            <a:cxnSpLocks/>
          </p:cNvCxnSpPr>
          <p:nvPr/>
        </p:nvCxnSpPr>
        <p:spPr>
          <a:xfrm>
            <a:off x="-228600" y="1197575"/>
            <a:ext cx="530696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8"/>
          <p:cNvSpPr/>
          <p:nvPr/>
        </p:nvSpPr>
        <p:spPr>
          <a:xfrm>
            <a:off x="819925" y="175624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9" name="Google Shape;409;p28"/>
          <p:cNvSpPr/>
          <p:nvPr/>
        </p:nvSpPr>
        <p:spPr>
          <a:xfrm>
            <a:off x="819925" y="245759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1" name="Google Shape;411;p28"/>
          <p:cNvSpPr/>
          <p:nvPr/>
        </p:nvSpPr>
        <p:spPr>
          <a:xfrm>
            <a:off x="819925" y="3158943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9" name="Google Shape;419;p28"/>
          <p:cNvSpPr/>
          <p:nvPr/>
        </p:nvSpPr>
        <p:spPr>
          <a:xfrm>
            <a:off x="4753012" y="2706687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4881374" y="2838844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21" name="Google Shape;421;p28"/>
          <p:cNvSpPr/>
          <p:nvPr/>
        </p:nvSpPr>
        <p:spPr>
          <a:xfrm>
            <a:off x="4512186" y="4456942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22" name="Google Shape;422;p28"/>
          <p:cNvSpPr/>
          <p:nvPr/>
        </p:nvSpPr>
        <p:spPr>
          <a:xfrm>
            <a:off x="4881374" y="2838844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8"/>
          <p:cNvSpPr/>
          <p:nvPr/>
        </p:nvSpPr>
        <p:spPr>
          <a:xfrm>
            <a:off x="5019891" y="3039645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8"/>
          <p:cNvSpPr/>
          <p:nvPr/>
        </p:nvSpPr>
        <p:spPr>
          <a:xfrm>
            <a:off x="5097415" y="3131150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8"/>
          <p:cNvSpPr/>
          <p:nvPr/>
        </p:nvSpPr>
        <p:spPr>
          <a:xfrm>
            <a:off x="5377001" y="3832664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8"/>
          <p:cNvSpPr/>
          <p:nvPr/>
        </p:nvSpPr>
        <p:spPr>
          <a:xfrm>
            <a:off x="5436734" y="3907638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7" name="Google Shape;427;p28"/>
          <p:cNvSpPr/>
          <p:nvPr/>
        </p:nvSpPr>
        <p:spPr>
          <a:xfrm>
            <a:off x="5436734" y="4008038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8" name="Google Shape;428;p28"/>
          <p:cNvSpPr/>
          <p:nvPr/>
        </p:nvSpPr>
        <p:spPr>
          <a:xfrm>
            <a:off x="5056748" y="3832664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8"/>
          <p:cNvSpPr/>
          <p:nvPr/>
        </p:nvSpPr>
        <p:spPr>
          <a:xfrm>
            <a:off x="5119017" y="3941808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8"/>
          <p:cNvSpPr/>
          <p:nvPr/>
        </p:nvSpPr>
        <p:spPr>
          <a:xfrm>
            <a:off x="5560011" y="3589936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5560011" y="3398030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6264074" y="3399305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8"/>
          <p:cNvSpPr/>
          <p:nvPr/>
        </p:nvSpPr>
        <p:spPr>
          <a:xfrm>
            <a:off x="6455965" y="3479364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8"/>
          <p:cNvSpPr/>
          <p:nvPr/>
        </p:nvSpPr>
        <p:spPr>
          <a:xfrm>
            <a:off x="6544920" y="3512411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6781303" y="3661099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6" name="Google Shape;436;p28"/>
          <p:cNvSpPr/>
          <p:nvPr/>
        </p:nvSpPr>
        <p:spPr>
          <a:xfrm>
            <a:off x="6734290" y="1664580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8"/>
          <p:cNvSpPr/>
          <p:nvPr/>
        </p:nvSpPr>
        <p:spPr>
          <a:xfrm>
            <a:off x="6852482" y="1808183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8"/>
          <p:cNvSpPr/>
          <p:nvPr/>
        </p:nvSpPr>
        <p:spPr>
          <a:xfrm>
            <a:off x="7390051" y="3384049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7453594" y="2028035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6983379" y="2129711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8"/>
          <p:cNvSpPr/>
          <p:nvPr/>
        </p:nvSpPr>
        <p:spPr>
          <a:xfrm>
            <a:off x="7101570" y="2537658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00;p28">
            <a:extLst>
              <a:ext uri="{FF2B5EF4-FFF2-40B4-BE49-F238E27FC236}">
                <a16:creationId xmlns:a16="http://schemas.microsoft.com/office/drawing/2014/main" id="{476308D0-E4C6-4104-B48D-CE300DB03DD9}"/>
              </a:ext>
            </a:extLst>
          </p:cNvPr>
          <p:cNvSpPr/>
          <p:nvPr/>
        </p:nvSpPr>
        <p:spPr>
          <a:xfrm>
            <a:off x="1333451" y="3895960"/>
            <a:ext cx="313178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5" name="Google Shape;405;p28">
            <a:extLst>
              <a:ext uri="{FF2B5EF4-FFF2-40B4-BE49-F238E27FC236}">
                <a16:creationId xmlns:a16="http://schemas.microsoft.com/office/drawing/2014/main" id="{1C16698A-36CC-4FDA-A31C-A54B65968E34}"/>
              </a:ext>
            </a:extLst>
          </p:cNvPr>
          <p:cNvSpPr txBox="1">
            <a:spLocks/>
          </p:cNvSpPr>
          <p:nvPr/>
        </p:nvSpPr>
        <p:spPr>
          <a:xfrm>
            <a:off x="1343605" y="4124522"/>
            <a:ext cx="2923557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900" dirty="0">
                <a:solidFill>
                  <a:srgbClr val="041B2E"/>
                </a:solidFill>
              </a:rPr>
              <a:t>Size of attachment while register a</a:t>
            </a:r>
          </a:p>
          <a:p>
            <a:r>
              <a:rPr lang="en-US" sz="900" dirty="0">
                <a:solidFill>
                  <a:srgbClr val="041B2E"/>
                </a:solidFill>
              </a:rPr>
              <a:t>complaint is very low.</a:t>
            </a:r>
          </a:p>
        </p:txBody>
      </p:sp>
      <p:sp>
        <p:nvSpPr>
          <p:cNvPr id="46" name="Google Shape;411;p28">
            <a:extLst>
              <a:ext uri="{FF2B5EF4-FFF2-40B4-BE49-F238E27FC236}">
                <a16:creationId xmlns:a16="http://schemas.microsoft.com/office/drawing/2014/main" id="{1BA7B027-2320-490F-8CE5-0B3DD4C3F2DB}"/>
              </a:ext>
            </a:extLst>
          </p:cNvPr>
          <p:cNvSpPr/>
          <p:nvPr/>
        </p:nvSpPr>
        <p:spPr>
          <a:xfrm>
            <a:off x="817152" y="3874510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47" name="Google Shape;5857;p53">
            <a:extLst>
              <a:ext uri="{FF2B5EF4-FFF2-40B4-BE49-F238E27FC236}">
                <a16:creationId xmlns:a16="http://schemas.microsoft.com/office/drawing/2014/main" id="{61C5C8F4-2F3A-475D-8E3F-722A13784E3E}"/>
              </a:ext>
            </a:extLst>
          </p:cNvPr>
          <p:cNvGrpSpPr/>
          <p:nvPr/>
        </p:nvGrpSpPr>
        <p:grpSpPr>
          <a:xfrm>
            <a:off x="942429" y="1861114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52" name="Google Shape;5862;p53">
              <a:extLst>
                <a:ext uri="{FF2B5EF4-FFF2-40B4-BE49-F238E27FC236}">
                  <a16:creationId xmlns:a16="http://schemas.microsoft.com/office/drawing/2014/main" id="{6E8CE81D-3E6E-4FC2-8484-7EA30231AA4E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5863;p53">
              <a:extLst>
                <a:ext uri="{FF2B5EF4-FFF2-40B4-BE49-F238E27FC236}">
                  <a16:creationId xmlns:a16="http://schemas.microsoft.com/office/drawing/2014/main" id="{81FF15DB-8B88-4D8E-A405-3CCD175AAFB3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" name="Google Shape;5857;p53">
            <a:extLst>
              <a:ext uri="{FF2B5EF4-FFF2-40B4-BE49-F238E27FC236}">
                <a16:creationId xmlns:a16="http://schemas.microsoft.com/office/drawing/2014/main" id="{A22E5D40-B293-479A-BE81-9D8F79856DBC}"/>
              </a:ext>
            </a:extLst>
          </p:cNvPr>
          <p:cNvGrpSpPr/>
          <p:nvPr/>
        </p:nvGrpSpPr>
        <p:grpSpPr>
          <a:xfrm flipV="1">
            <a:off x="946526" y="3993158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72" name="Google Shape;5862;p53">
              <a:extLst>
                <a:ext uri="{FF2B5EF4-FFF2-40B4-BE49-F238E27FC236}">
                  <a16:creationId xmlns:a16="http://schemas.microsoft.com/office/drawing/2014/main" id="{8E483F9A-90E8-4915-8076-593F5782CE7B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" name="Google Shape;5863;p53">
              <a:extLst>
                <a:ext uri="{FF2B5EF4-FFF2-40B4-BE49-F238E27FC236}">
                  <a16:creationId xmlns:a16="http://schemas.microsoft.com/office/drawing/2014/main" id="{C82C6FBA-2171-42D7-BDE1-07661657675D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3" name="Google Shape;400;p28">
            <a:extLst>
              <a:ext uri="{FF2B5EF4-FFF2-40B4-BE49-F238E27FC236}">
                <a16:creationId xmlns:a16="http://schemas.microsoft.com/office/drawing/2014/main" id="{EB43ED6A-9EA7-4746-9F2F-4D33C96FA1FF}"/>
              </a:ext>
            </a:extLst>
          </p:cNvPr>
          <p:cNvSpPr/>
          <p:nvPr/>
        </p:nvSpPr>
        <p:spPr>
          <a:xfrm>
            <a:off x="1333451" y="4558722"/>
            <a:ext cx="3131781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84" name="Google Shape;405;p28">
            <a:extLst>
              <a:ext uri="{FF2B5EF4-FFF2-40B4-BE49-F238E27FC236}">
                <a16:creationId xmlns:a16="http://schemas.microsoft.com/office/drawing/2014/main" id="{10A65AAB-A346-4AA4-8005-1C1639C69B4C}"/>
              </a:ext>
            </a:extLst>
          </p:cNvPr>
          <p:cNvSpPr txBox="1">
            <a:spLocks/>
          </p:cNvSpPr>
          <p:nvPr/>
        </p:nvSpPr>
        <p:spPr>
          <a:xfrm>
            <a:off x="1343605" y="4787284"/>
            <a:ext cx="2923557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900" dirty="0">
                <a:solidFill>
                  <a:srgbClr val="041B2E"/>
                </a:solidFill>
              </a:rPr>
              <a:t>Number of attachments while register a complaint is less than 3.</a:t>
            </a:r>
          </a:p>
        </p:txBody>
      </p:sp>
      <p:sp>
        <p:nvSpPr>
          <p:cNvPr id="85" name="Google Shape;411;p28">
            <a:extLst>
              <a:ext uri="{FF2B5EF4-FFF2-40B4-BE49-F238E27FC236}">
                <a16:creationId xmlns:a16="http://schemas.microsoft.com/office/drawing/2014/main" id="{61AD896B-34EE-4B87-8C3C-8F23B884A941}"/>
              </a:ext>
            </a:extLst>
          </p:cNvPr>
          <p:cNvSpPr/>
          <p:nvPr/>
        </p:nvSpPr>
        <p:spPr>
          <a:xfrm>
            <a:off x="817152" y="4537272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86" name="Google Shape;5857;p53">
            <a:extLst>
              <a:ext uri="{FF2B5EF4-FFF2-40B4-BE49-F238E27FC236}">
                <a16:creationId xmlns:a16="http://schemas.microsoft.com/office/drawing/2014/main" id="{58FF7EFC-DB49-45CD-A2F3-A7A656100458}"/>
              </a:ext>
            </a:extLst>
          </p:cNvPr>
          <p:cNvGrpSpPr/>
          <p:nvPr/>
        </p:nvGrpSpPr>
        <p:grpSpPr>
          <a:xfrm flipV="1">
            <a:off x="946526" y="4655920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87" name="Google Shape;5862;p53">
              <a:extLst>
                <a:ext uri="{FF2B5EF4-FFF2-40B4-BE49-F238E27FC236}">
                  <a16:creationId xmlns:a16="http://schemas.microsoft.com/office/drawing/2014/main" id="{0A6A10EB-C250-460E-A270-D23319CDD9E7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" name="Google Shape;5863;p53">
              <a:extLst>
                <a:ext uri="{FF2B5EF4-FFF2-40B4-BE49-F238E27FC236}">
                  <a16:creationId xmlns:a16="http://schemas.microsoft.com/office/drawing/2014/main" id="{63DA9E4E-D2C1-472A-BB88-1999BF483DBD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9" name="Google Shape;297;p26">
            <a:extLst>
              <a:ext uri="{FF2B5EF4-FFF2-40B4-BE49-F238E27FC236}">
                <a16:creationId xmlns:a16="http://schemas.microsoft.com/office/drawing/2014/main" id="{61D042B8-A38A-4B77-9C65-54CA78099A9D}"/>
              </a:ext>
            </a:extLst>
          </p:cNvPr>
          <p:cNvSpPr txBox="1">
            <a:spLocks/>
          </p:cNvSpPr>
          <p:nvPr/>
        </p:nvSpPr>
        <p:spPr>
          <a:xfrm>
            <a:off x="1214225" y="1188044"/>
            <a:ext cx="6996806" cy="473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A complaint management system which helps in resolving queries and concerns of overseas </a:t>
            </a:r>
            <a:r>
              <a:rPr lang="en-US" sz="1100" dirty="0" err="1">
                <a:solidFill>
                  <a:schemeClr val="bg1"/>
                </a:solidFill>
              </a:rPr>
              <a:t>pakistanis</a:t>
            </a:r>
            <a:r>
              <a:rPr lang="en-US" sz="1100" dirty="0">
                <a:solidFill>
                  <a:schemeClr val="bg1"/>
                </a:solidFill>
              </a:rPr>
              <a:t> and foreign nationals living abroad.</a:t>
            </a:r>
            <a:endParaRPr lang="en-US" sz="1100" dirty="0">
              <a:solidFill>
                <a:srgbClr val="00B0F0"/>
              </a:solidFill>
            </a:endParaRPr>
          </a:p>
        </p:txBody>
      </p:sp>
      <p:grpSp>
        <p:nvGrpSpPr>
          <p:cNvPr id="90" name="Google Shape;5857;p53">
            <a:extLst>
              <a:ext uri="{FF2B5EF4-FFF2-40B4-BE49-F238E27FC236}">
                <a16:creationId xmlns:a16="http://schemas.microsoft.com/office/drawing/2014/main" id="{623B980A-0DA6-4522-88FD-B1E36C26D052}"/>
              </a:ext>
            </a:extLst>
          </p:cNvPr>
          <p:cNvGrpSpPr/>
          <p:nvPr/>
        </p:nvGrpSpPr>
        <p:grpSpPr>
          <a:xfrm>
            <a:off x="937662" y="3264764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91" name="Google Shape;5862;p53">
              <a:extLst>
                <a:ext uri="{FF2B5EF4-FFF2-40B4-BE49-F238E27FC236}">
                  <a16:creationId xmlns:a16="http://schemas.microsoft.com/office/drawing/2014/main" id="{AA439D22-CE10-48AE-BC65-DC285C678D83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" name="Google Shape;5863;p53">
              <a:extLst>
                <a:ext uri="{FF2B5EF4-FFF2-40B4-BE49-F238E27FC236}">
                  <a16:creationId xmlns:a16="http://schemas.microsoft.com/office/drawing/2014/main" id="{C2E12D13-7D34-4C9B-85DC-6F7C27369DB1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3" name="Google Shape;5857;p53">
            <a:extLst>
              <a:ext uri="{FF2B5EF4-FFF2-40B4-BE49-F238E27FC236}">
                <a16:creationId xmlns:a16="http://schemas.microsoft.com/office/drawing/2014/main" id="{638FC85F-D9DF-47B7-B5C9-11302F6E6250}"/>
              </a:ext>
            </a:extLst>
          </p:cNvPr>
          <p:cNvGrpSpPr/>
          <p:nvPr/>
        </p:nvGrpSpPr>
        <p:grpSpPr>
          <a:xfrm>
            <a:off x="951611" y="2580512"/>
            <a:ext cx="182880" cy="187886"/>
            <a:chOff x="3300325" y="335525"/>
            <a:chExt cx="433725" cy="395250"/>
          </a:xfrm>
          <a:solidFill>
            <a:srgbClr val="041B2E"/>
          </a:solidFill>
        </p:grpSpPr>
        <p:sp>
          <p:nvSpPr>
            <p:cNvPr id="94" name="Google Shape;5862;p53">
              <a:extLst>
                <a:ext uri="{FF2B5EF4-FFF2-40B4-BE49-F238E27FC236}">
                  <a16:creationId xmlns:a16="http://schemas.microsoft.com/office/drawing/2014/main" id="{31AD3971-A480-40F8-B507-799A43634C14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5" name="Google Shape;5863;p53">
              <a:extLst>
                <a:ext uri="{FF2B5EF4-FFF2-40B4-BE49-F238E27FC236}">
                  <a16:creationId xmlns:a16="http://schemas.microsoft.com/office/drawing/2014/main" id="{6B8EFA70-E636-4488-B787-B9209217879F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657D1BF1-3461-425E-89AE-AD9591C5DC9A}"/>
              </a:ext>
            </a:extLst>
          </p:cNvPr>
          <p:cNvSpPr txBox="1"/>
          <p:nvPr/>
        </p:nvSpPr>
        <p:spPr>
          <a:xfrm>
            <a:off x="7930237" y="243067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2017/ICT/86</a:t>
            </a:r>
          </a:p>
        </p:txBody>
      </p:sp>
    </p:spTree>
    <p:extLst>
      <p:ext uri="{BB962C8B-B14F-4D97-AF65-F5344CB8AC3E}">
        <p14:creationId xmlns:p14="http://schemas.microsoft.com/office/powerpoint/2010/main" val="2177878698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B215"/>
      </a:accent1>
      <a:accent2>
        <a:srgbClr val="FFB215"/>
      </a:accent2>
      <a:accent3>
        <a:srgbClr val="FFB215"/>
      </a:accent3>
      <a:accent4>
        <a:srgbClr val="FFB215"/>
      </a:accent4>
      <a:accent5>
        <a:srgbClr val="FFB215"/>
      </a:accent5>
      <a:accent6>
        <a:srgbClr val="FFB215"/>
      </a:accent6>
      <a:hlink>
        <a:srgbClr val="FFB21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1054</Words>
  <Application>Microsoft Office PowerPoint</Application>
  <PresentationFormat>On-screen Show (16:9)</PresentationFormat>
  <Paragraphs>210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Arial</vt:lpstr>
      <vt:lpstr>Roboto Thin</vt:lpstr>
      <vt:lpstr>Bree Serif</vt:lpstr>
      <vt:lpstr>Roboto Mono Thin</vt:lpstr>
      <vt:lpstr>Roboto Black</vt:lpstr>
      <vt:lpstr>Roboto Light</vt:lpstr>
      <vt:lpstr>Impact</vt:lpstr>
      <vt:lpstr>WEB PROPOSAL</vt:lpstr>
      <vt:lpstr>U-CARE</vt:lpstr>
      <vt:lpstr>THE TEAM</vt:lpstr>
      <vt:lpstr>Complaint Management System  for  University Students.</vt:lpstr>
      <vt:lpstr>BACKGROUND</vt:lpstr>
      <vt:lpstr>RELATED SYSTEMS</vt:lpstr>
      <vt:lpstr>Complaint System of Peradeniya University</vt:lpstr>
      <vt:lpstr>Pakistan Citizen Portal </vt:lpstr>
      <vt:lpstr> Jansunwai</vt:lpstr>
      <vt:lpstr> Foreign Minister Portal</vt:lpstr>
      <vt:lpstr> National Consumer Helpline</vt:lpstr>
      <vt:lpstr> WAFAQI MOHTASIB CMIS</vt:lpstr>
      <vt:lpstr>METHODOLOGY</vt:lpstr>
      <vt:lpstr>SPIRAL MODEL</vt:lpstr>
      <vt:lpstr>METHODOLOGY</vt:lpstr>
      <vt:lpstr>METHODOLOGY</vt:lpstr>
      <vt:lpstr> DESIGN AND IMPLEMENTATION</vt:lpstr>
      <vt:lpstr>USE CASE DIAGRAM</vt:lpstr>
      <vt:lpstr>SOFTWARE ARCHITECTURE</vt:lpstr>
      <vt:lpstr> IMPLEMENTATION</vt:lpstr>
      <vt:lpstr> INDEX PAGE 1</vt:lpstr>
      <vt:lpstr> INDEX PAGE 2</vt:lpstr>
      <vt:lpstr> USER REGISTRATION PAGE</vt:lpstr>
      <vt:lpstr> USER SIGN IN PAGE</vt:lpstr>
      <vt:lpstr> DASHBOARD (USER)</vt:lpstr>
      <vt:lpstr> ACCOUNT SETTING (USER)</vt:lpstr>
      <vt:lpstr> CHANGE PASSWORD (USER)</vt:lpstr>
      <vt:lpstr> LODGE COMPLAINT (USER)</vt:lpstr>
      <vt:lpstr> COMPLAINT HISTORY</vt:lpstr>
      <vt:lpstr> ADMIN LOGIN PAGE</vt:lpstr>
      <vt:lpstr> CHANGE PASSWORD (ADMIN)</vt:lpstr>
      <vt:lpstr>  MANAGE COMPLAINTS (ADMIN)</vt:lpstr>
      <vt:lpstr> MANAGE USERS (ADMIN)</vt:lpstr>
      <vt:lpstr>ADD CATEGORY (ADMIN)</vt:lpstr>
      <vt:lpstr> ADD SUB CATEGORY (ADMIN)</vt:lpstr>
      <vt:lpstr> ADD DEPARTMENT (ADMIN)</vt:lpstr>
      <vt:lpstr>CHALLANGES WE FACED</vt:lpstr>
      <vt:lpstr>FUTURE IDEAS  </vt:lpstr>
      <vt:lpstr>REFERENCES</vt:lpstr>
      <vt:lpstr>THANKS ! &amp; STAY SAFE.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 care</dc:title>
  <cp:lastModifiedBy>Loona SQUARE</cp:lastModifiedBy>
  <cp:revision>10</cp:revision>
  <dcterms:modified xsi:type="dcterms:W3CDTF">2022-07-11T10:43:57Z</dcterms:modified>
</cp:coreProperties>
</file>